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4" r:id="rId8"/>
    <p:sldId id="265" r:id="rId9"/>
    <p:sldId id="271" r:id="rId10"/>
    <p:sldId id="272" r:id="rId11"/>
    <p:sldId id="268" r:id="rId12"/>
    <p:sldId id="279" r:id="rId13"/>
    <p:sldId id="284" r:id="rId14"/>
    <p:sldId id="280" r:id="rId15"/>
    <p:sldId id="285" r:id="rId16"/>
    <p:sldId id="274" r:id="rId17"/>
    <p:sldId id="276" r:id="rId18"/>
    <p:sldId id="275" r:id="rId19"/>
    <p:sldId id="277" r:id="rId20"/>
    <p:sldId id="286" r:id="rId21"/>
    <p:sldId id="287" r:id="rId22"/>
    <p:sldId id="288" r:id="rId23"/>
    <p:sldId id="289" r:id="rId24"/>
    <p:sldId id="290" r:id="rId25"/>
  </p:sldIdLst>
  <p:sldSz cx="27432000" cy="18288000"/>
  <p:notesSz cx="6858000" cy="9144000"/>
  <p:defaultTextStyle>
    <a:defPPr>
      <a:defRPr lang="en-US"/>
    </a:defPPr>
    <a:lvl1pPr algn="l" rtl="0" fontAlgn="base">
      <a:spcBef>
        <a:spcPct val="0"/>
      </a:spcBef>
      <a:spcAft>
        <a:spcPct val="0"/>
      </a:spcAft>
      <a:defRPr sz="5100" kern="1200">
        <a:solidFill>
          <a:schemeClr val="tx1"/>
        </a:solidFill>
        <a:latin typeface="Arial" charset="0"/>
        <a:ea typeface="+mn-ea"/>
        <a:cs typeface="+mn-cs"/>
      </a:defRPr>
    </a:lvl1pPr>
    <a:lvl2pPr marL="457200" algn="l" rtl="0" fontAlgn="base">
      <a:spcBef>
        <a:spcPct val="0"/>
      </a:spcBef>
      <a:spcAft>
        <a:spcPct val="0"/>
      </a:spcAft>
      <a:defRPr sz="5100" kern="1200">
        <a:solidFill>
          <a:schemeClr val="tx1"/>
        </a:solidFill>
        <a:latin typeface="Arial" charset="0"/>
        <a:ea typeface="+mn-ea"/>
        <a:cs typeface="+mn-cs"/>
      </a:defRPr>
    </a:lvl2pPr>
    <a:lvl3pPr marL="914400" algn="l" rtl="0" fontAlgn="base">
      <a:spcBef>
        <a:spcPct val="0"/>
      </a:spcBef>
      <a:spcAft>
        <a:spcPct val="0"/>
      </a:spcAft>
      <a:defRPr sz="5100" kern="1200">
        <a:solidFill>
          <a:schemeClr val="tx1"/>
        </a:solidFill>
        <a:latin typeface="Arial" charset="0"/>
        <a:ea typeface="+mn-ea"/>
        <a:cs typeface="+mn-cs"/>
      </a:defRPr>
    </a:lvl3pPr>
    <a:lvl4pPr marL="1371600" algn="l" rtl="0" fontAlgn="base">
      <a:spcBef>
        <a:spcPct val="0"/>
      </a:spcBef>
      <a:spcAft>
        <a:spcPct val="0"/>
      </a:spcAft>
      <a:defRPr sz="5100" kern="1200">
        <a:solidFill>
          <a:schemeClr val="tx1"/>
        </a:solidFill>
        <a:latin typeface="Arial" charset="0"/>
        <a:ea typeface="+mn-ea"/>
        <a:cs typeface="+mn-cs"/>
      </a:defRPr>
    </a:lvl4pPr>
    <a:lvl5pPr marL="1828800" algn="l" rtl="0" fontAlgn="base">
      <a:spcBef>
        <a:spcPct val="0"/>
      </a:spcBef>
      <a:spcAft>
        <a:spcPct val="0"/>
      </a:spcAft>
      <a:defRPr sz="5100" kern="1200">
        <a:solidFill>
          <a:schemeClr val="tx1"/>
        </a:solidFill>
        <a:latin typeface="Arial" charset="0"/>
        <a:ea typeface="+mn-ea"/>
        <a:cs typeface="+mn-cs"/>
      </a:defRPr>
    </a:lvl5pPr>
    <a:lvl6pPr marL="2286000" algn="l" defTabSz="914400" rtl="0" eaLnBrk="1" latinLnBrk="0" hangingPunct="1">
      <a:defRPr sz="5100" kern="1200">
        <a:solidFill>
          <a:schemeClr val="tx1"/>
        </a:solidFill>
        <a:latin typeface="Arial" charset="0"/>
        <a:ea typeface="+mn-ea"/>
        <a:cs typeface="+mn-cs"/>
      </a:defRPr>
    </a:lvl6pPr>
    <a:lvl7pPr marL="2743200" algn="l" defTabSz="914400" rtl="0" eaLnBrk="1" latinLnBrk="0" hangingPunct="1">
      <a:defRPr sz="5100" kern="1200">
        <a:solidFill>
          <a:schemeClr val="tx1"/>
        </a:solidFill>
        <a:latin typeface="Arial" charset="0"/>
        <a:ea typeface="+mn-ea"/>
        <a:cs typeface="+mn-cs"/>
      </a:defRPr>
    </a:lvl7pPr>
    <a:lvl8pPr marL="3200400" algn="l" defTabSz="914400" rtl="0" eaLnBrk="1" latinLnBrk="0" hangingPunct="1">
      <a:defRPr sz="5100" kern="1200">
        <a:solidFill>
          <a:schemeClr val="tx1"/>
        </a:solidFill>
        <a:latin typeface="Arial" charset="0"/>
        <a:ea typeface="+mn-ea"/>
        <a:cs typeface="+mn-cs"/>
      </a:defRPr>
    </a:lvl8pPr>
    <a:lvl9pPr marL="3657600" algn="l" defTabSz="914400" rtl="0" eaLnBrk="1" latinLnBrk="0" hangingPunct="1">
      <a:defRPr sz="51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5" autoAdjust="0"/>
    <p:restoredTop sz="94634" autoAdjust="0"/>
  </p:normalViewPr>
  <p:slideViewPr>
    <p:cSldViewPr>
      <p:cViewPr>
        <p:scale>
          <a:sx n="21" d="100"/>
          <a:sy n="21" d="100"/>
        </p:scale>
        <p:origin x="-138" y="-1056"/>
      </p:cViewPr>
      <p:guideLst>
        <p:guide orient="horz" pos="5760"/>
        <p:guide pos="8640"/>
      </p:guideLst>
    </p:cSldViewPr>
  </p:slideViewPr>
  <p:outlineViewPr>
    <p:cViewPr>
      <p:scale>
        <a:sx n="33" d="100"/>
        <a:sy n="33" d="100"/>
      </p:scale>
      <p:origin x="48" y="281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Martha%20Carlson\My%20Computer\Monty\PAN\June856.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Martha%20Carlson\My%20Computer\Monty\PAN\PlotofMayParke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Martha%20Carlson\My%20Computer\Monty\Maple%20Watch%202010\August%202010\August%20VIRIS,%20Bald%20Mt.%20and%20Tree834%20(healthy%20standar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June Leaves on Bald Mt.</a:t>
            </a:r>
          </a:p>
        </c:rich>
      </c:tx>
    </c:title>
    <c:plotArea>
      <c:layout/>
      <c:scatterChart>
        <c:scatterStyle val="smoothMarker"/>
        <c:ser>
          <c:idx val="0"/>
          <c:order val="0"/>
          <c:tx>
            <c:v>856</c:v>
          </c:tx>
          <c:marker>
            <c:symbol val="none"/>
          </c:marker>
          <c:xVal>
            <c:numRef>
              <c:f>'[June856.xlsx]856A-L3'!$A$4:$A$585</c:f>
              <c:numCache>
                <c:formatCode>General</c:formatCode>
                <c:ptCount val="582"/>
                <c:pt idx="0">
                  <c:v>285.5</c:v>
                </c:pt>
                <c:pt idx="1">
                  <c:v>287.97999999999968</c:v>
                </c:pt>
                <c:pt idx="2">
                  <c:v>290.42999999999961</c:v>
                </c:pt>
                <c:pt idx="3">
                  <c:v>292.86</c:v>
                </c:pt>
                <c:pt idx="4">
                  <c:v>295.25</c:v>
                </c:pt>
                <c:pt idx="5">
                  <c:v>297.63</c:v>
                </c:pt>
                <c:pt idx="6">
                  <c:v>299.97000000000003</c:v>
                </c:pt>
                <c:pt idx="7">
                  <c:v>302.3</c:v>
                </c:pt>
                <c:pt idx="8">
                  <c:v>304.58999999999969</c:v>
                </c:pt>
                <c:pt idx="9">
                  <c:v>306.87</c:v>
                </c:pt>
                <c:pt idx="10">
                  <c:v>309.12</c:v>
                </c:pt>
                <c:pt idx="11">
                  <c:v>311.33999999999969</c:v>
                </c:pt>
                <c:pt idx="12">
                  <c:v>313.55</c:v>
                </c:pt>
                <c:pt idx="13">
                  <c:v>315.72999999999968</c:v>
                </c:pt>
                <c:pt idx="14">
                  <c:v>317.89</c:v>
                </c:pt>
                <c:pt idx="15">
                  <c:v>320.02999999999969</c:v>
                </c:pt>
                <c:pt idx="16">
                  <c:v>322.14999999999998</c:v>
                </c:pt>
                <c:pt idx="17">
                  <c:v>324.25</c:v>
                </c:pt>
                <c:pt idx="18">
                  <c:v>326.33</c:v>
                </c:pt>
                <c:pt idx="19">
                  <c:v>328.39</c:v>
                </c:pt>
                <c:pt idx="20">
                  <c:v>330.42999999999961</c:v>
                </c:pt>
                <c:pt idx="21">
                  <c:v>332.46</c:v>
                </c:pt>
                <c:pt idx="22">
                  <c:v>334.46</c:v>
                </c:pt>
                <c:pt idx="23">
                  <c:v>336.45</c:v>
                </c:pt>
                <c:pt idx="24">
                  <c:v>338.41999999999967</c:v>
                </c:pt>
                <c:pt idx="25">
                  <c:v>340.38</c:v>
                </c:pt>
                <c:pt idx="26">
                  <c:v>342.31</c:v>
                </c:pt>
                <c:pt idx="27">
                  <c:v>344.24</c:v>
                </c:pt>
                <c:pt idx="28">
                  <c:v>346.14000000000033</c:v>
                </c:pt>
                <c:pt idx="29">
                  <c:v>348.04</c:v>
                </c:pt>
                <c:pt idx="30">
                  <c:v>349.90999999999968</c:v>
                </c:pt>
                <c:pt idx="31">
                  <c:v>351.78</c:v>
                </c:pt>
                <c:pt idx="32">
                  <c:v>353.63</c:v>
                </c:pt>
                <c:pt idx="33">
                  <c:v>355.46</c:v>
                </c:pt>
                <c:pt idx="34">
                  <c:v>357.28999999999968</c:v>
                </c:pt>
                <c:pt idx="35">
                  <c:v>359.1</c:v>
                </c:pt>
                <c:pt idx="36">
                  <c:v>360.89</c:v>
                </c:pt>
                <c:pt idx="37">
                  <c:v>362.68</c:v>
                </c:pt>
                <c:pt idx="38">
                  <c:v>364.45</c:v>
                </c:pt>
                <c:pt idx="39">
                  <c:v>366.21</c:v>
                </c:pt>
                <c:pt idx="40">
                  <c:v>367.96999999999969</c:v>
                </c:pt>
                <c:pt idx="41">
                  <c:v>369.71</c:v>
                </c:pt>
                <c:pt idx="42">
                  <c:v>371.44</c:v>
                </c:pt>
                <c:pt idx="43">
                  <c:v>373.15000000000032</c:v>
                </c:pt>
                <c:pt idx="44">
                  <c:v>374.86</c:v>
                </c:pt>
                <c:pt idx="45">
                  <c:v>376.56</c:v>
                </c:pt>
                <c:pt idx="46">
                  <c:v>378.25</c:v>
                </c:pt>
                <c:pt idx="47">
                  <c:v>379.94</c:v>
                </c:pt>
                <c:pt idx="48">
                  <c:v>381.61</c:v>
                </c:pt>
                <c:pt idx="49">
                  <c:v>383.27</c:v>
                </c:pt>
                <c:pt idx="50">
                  <c:v>384.92999999999961</c:v>
                </c:pt>
                <c:pt idx="51">
                  <c:v>386.57</c:v>
                </c:pt>
                <c:pt idx="52">
                  <c:v>388.21</c:v>
                </c:pt>
                <c:pt idx="53">
                  <c:v>389.85</c:v>
                </c:pt>
                <c:pt idx="54">
                  <c:v>391.46999999999969</c:v>
                </c:pt>
                <c:pt idx="55">
                  <c:v>393.09</c:v>
                </c:pt>
                <c:pt idx="56">
                  <c:v>394.7</c:v>
                </c:pt>
                <c:pt idx="57">
                  <c:v>396.31</c:v>
                </c:pt>
                <c:pt idx="58">
                  <c:v>397.90999999999968</c:v>
                </c:pt>
                <c:pt idx="59">
                  <c:v>399.5</c:v>
                </c:pt>
                <c:pt idx="60">
                  <c:v>401.08</c:v>
                </c:pt>
                <c:pt idx="61">
                  <c:v>402.67</c:v>
                </c:pt>
                <c:pt idx="62">
                  <c:v>404.24</c:v>
                </c:pt>
                <c:pt idx="63">
                  <c:v>405.81</c:v>
                </c:pt>
                <c:pt idx="64">
                  <c:v>407.38</c:v>
                </c:pt>
                <c:pt idx="65">
                  <c:v>408.94</c:v>
                </c:pt>
                <c:pt idx="66">
                  <c:v>410.48999999999961</c:v>
                </c:pt>
                <c:pt idx="67">
                  <c:v>412.04</c:v>
                </c:pt>
                <c:pt idx="68">
                  <c:v>413.59</c:v>
                </c:pt>
                <c:pt idx="69">
                  <c:v>415.13</c:v>
                </c:pt>
                <c:pt idx="70">
                  <c:v>416.67</c:v>
                </c:pt>
                <c:pt idx="71">
                  <c:v>418.21</c:v>
                </c:pt>
                <c:pt idx="72">
                  <c:v>419.74</c:v>
                </c:pt>
                <c:pt idx="73">
                  <c:v>421.27</c:v>
                </c:pt>
                <c:pt idx="74">
                  <c:v>422.78999999999968</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463.21999999999969</c:v>
                </c:pt>
                <c:pt idx="102">
                  <c:v>464.71</c:v>
                </c:pt>
                <c:pt idx="103">
                  <c:v>466.19</c:v>
                </c:pt>
                <c:pt idx="104">
                  <c:v>467.67</c:v>
                </c:pt>
                <c:pt idx="105">
                  <c:v>469.16</c:v>
                </c:pt>
                <c:pt idx="106">
                  <c:v>470.64000000000033</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488.48999999999961</c:v>
                </c:pt>
                <c:pt idx="119">
                  <c:v>489.97999999999968</c:v>
                </c:pt>
                <c:pt idx="120">
                  <c:v>491.46999999999969</c:v>
                </c:pt>
                <c:pt idx="121">
                  <c:v>492.96</c:v>
                </c:pt>
                <c:pt idx="122">
                  <c:v>494.45</c:v>
                </c:pt>
                <c:pt idx="123">
                  <c:v>495.95</c:v>
                </c:pt>
                <c:pt idx="124">
                  <c:v>497.44</c:v>
                </c:pt>
                <c:pt idx="125">
                  <c:v>498.94</c:v>
                </c:pt>
                <c:pt idx="126">
                  <c:v>500.42999999999961</c:v>
                </c:pt>
                <c:pt idx="127">
                  <c:v>501.92999999999961</c:v>
                </c:pt>
                <c:pt idx="128">
                  <c:v>503.42999999999961</c:v>
                </c:pt>
                <c:pt idx="129">
                  <c:v>504.92999999999961</c:v>
                </c:pt>
                <c:pt idx="130">
                  <c:v>506.42999999999961</c:v>
                </c:pt>
                <c:pt idx="131">
                  <c:v>507.92999999999961</c:v>
                </c:pt>
                <c:pt idx="132">
                  <c:v>509.42999999999961</c:v>
                </c:pt>
                <c:pt idx="133">
                  <c:v>510.94</c:v>
                </c:pt>
                <c:pt idx="134">
                  <c:v>512.43999999999949</c:v>
                </c:pt>
                <c:pt idx="135">
                  <c:v>513.94999999999948</c:v>
                </c:pt>
                <c:pt idx="136">
                  <c:v>515.44999999999948</c:v>
                </c:pt>
                <c:pt idx="137">
                  <c:v>516.95999999999947</c:v>
                </c:pt>
                <c:pt idx="138">
                  <c:v>518.47</c:v>
                </c:pt>
                <c:pt idx="139">
                  <c:v>519.98</c:v>
                </c:pt>
                <c:pt idx="140">
                  <c:v>521.49</c:v>
                </c:pt>
                <c:pt idx="141">
                  <c:v>523</c:v>
                </c:pt>
                <c:pt idx="142">
                  <c:v>524.51</c:v>
                </c:pt>
                <c:pt idx="143">
                  <c:v>526.03</c:v>
                </c:pt>
                <c:pt idx="144">
                  <c:v>527.54</c:v>
                </c:pt>
                <c:pt idx="145">
                  <c:v>529.05999999999949</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544.28000000000054</c:v>
                </c:pt>
                <c:pt idx="156">
                  <c:v>545.80999999999949</c:v>
                </c:pt>
                <c:pt idx="157">
                  <c:v>547.33999999999946</c:v>
                </c:pt>
                <c:pt idx="158">
                  <c:v>548.87</c:v>
                </c:pt>
                <c:pt idx="159">
                  <c:v>550.4</c:v>
                </c:pt>
                <c:pt idx="160">
                  <c:v>551.92999999999938</c:v>
                </c:pt>
                <c:pt idx="161">
                  <c:v>553.45999999999947</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568.83999999999946</c:v>
                </c:pt>
                <c:pt idx="172">
                  <c:v>570.38</c:v>
                </c:pt>
                <c:pt idx="173">
                  <c:v>571.91999999999996</c:v>
                </c:pt>
                <c:pt idx="174">
                  <c:v>573.47</c:v>
                </c:pt>
                <c:pt idx="175">
                  <c:v>575.01</c:v>
                </c:pt>
                <c:pt idx="176">
                  <c:v>576.55999999999949</c:v>
                </c:pt>
                <c:pt idx="177">
                  <c:v>578.1</c:v>
                </c:pt>
                <c:pt idx="178">
                  <c:v>579.65</c:v>
                </c:pt>
                <c:pt idx="179">
                  <c:v>581.19000000000005</c:v>
                </c:pt>
                <c:pt idx="180">
                  <c:v>582.74</c:v>
                </c:pt>
                <c:pt idx="181">
                  <c:v>584.29000000000053</c:v>
                </c:pt>
                <c:pt idx="182">
                  <c:v>585.83999999999946</c:v>
                </c:pt>
                <c:pt idx="183">
                  <c:v>587.39</c:v>
                </c:pt>
                <c:pt idx="184">
                  <c:v>588.93999999999949</c:v>
                </c:pt>
                <c:pt idx="185">
                  <c:v>590.49</c:v>
                </c:pt>
                <c:pt idx="186">
                  <c:v>592.04</c:v>
                </c:pt>
                <c:pt idx="187">
                  <c:v>593.59</c:v>
                </c:pt>
                <c:pt idx="188">
                  <c:v>595.14</c:v>
                </c:pt>
                <c:pt idx="189">
                  <c:v>596.69000000000005</c:v>
                </c:pt>
                <c:pt idx="190">
                  <c:v>598.24</c:v>
                </c:pt>
                <c:pt idx="191">
                  <c:v>599.79999999999995</c:v>
                </c:pt>
                <c:pt idx="192">
                  <c:v>601.34999999999934</c:v>
                </c:pt>
                <c:pt idx="193">
                  <c:v>602.9</c:v>
                </c:pt>
                <c:pt idx="194">
                  <c:v>604.45999999999947</c:v>
                </c:pt>
                <c:pt idx="195">
                  <c:v>606.01</c:v>
                </c:pt>
                <c:pt idx="196">
                  <c:v>607.55999999999949</c:v>
                </c:pt>
                <c:pt idx="197">
                  <c:v>609.12</c:v>
                </c:pt>
                <c:pt idx="198">
                  <c:v>610.66999999999996</c:v>
                </c:pt>
                <c:pt idx="199">
                  <c:v>612.23</c:v>
                </c:pt>
                <c:pt idx="200">
                  <c:v>613.78000000000054</c:v>
                </c:pt>
                <c:pt idx="201">
                  <c:v>615.33999999999946</c:v>
                </c:pt>
                <c:pt idx="202">
                  <c:v>616.89</c:v>
                </c:pt>
                <c:pt idx="203">
                  <c:v>618.44999999999948</c:v>
                </c:pt>
                <c:pt idx="204">
                  <c:v>620</c:v>
                </c:pt>
                <c:pt idx="205">
                  <c:v>621.55999999999949</c:v>
                </c:pt>
                <c:pt idx="206">
                  <c:v>623.12</c:v>
                </c:pt>
                <c:pt idx="207">
                  <c:v>624.66999999999996</c:v>
                </c:pt>
                <c:pt idx="208">
                  <c:v>626.23</c:v>
                </c:pt>
                <c:pt idx="209">
                  <c:v>627.78000000000054</c:v>
                </c:pt>
                <c:pt idx="210">
                  <c:v>629.33999999999946</c:v>
                </c:pt>
                <c:pt idx="211">
                  <c:v>630.9</c:v>
                </c:pt>
                <c:pt idx="212">
                  <c:v>632.44999999999948</c:v>
                </c:pt>
                <c:pt idx="213">
                  <c:v>634.01</c:v>
                </c:pt>
                <c:pt idx="214">
                  <c:v>635.55999999999949</c:v>
                </c:pt>
                <c:pt idx="215">
                  <c:v>637.12</c:v>
                </c:pt>
                <c:pt idx="216">
                  <c:v>638.67999999999995</c:v>
                </c:pt>
                <c:pt idx="217">
                  <c:v>640.23</c:v>
                </c:pt>
                <c:pt idx="218">
                  <c:v>641.79000000000053</c:v>
                </c:pt>
                <c:pt idx="219">
                  <c:v>643.33999999999946</c:v>
                </c:pt>
                <c:pt idx="220">
                  <c:v>644.9</c:v>
                </c:pt>
                <c:pt idx="221">
                  <c:v>646.44999999999948</c:v>
                </c:pt>
                <c:pt idx="222">
                  <c:v>648.01</c:v>
                </c:pt>
                <c:pt idx="223">
                  <c:v>649.55999999999949</c:v>
                </c:pt>
                <c:pt idx="224">
                  <c:v>651.12</c:v>
                </c:pt>
                <c:pt idx="225">
                  <c:v>652.66999999999996</c:v>
                </c:pt>
                <c:pt idx="226">
                  <c:v>654.23</c:v>
                </c:pt>
                <c:pt idx="227">
                  <c:v>655.78000000000054</c:v>
                </c:pt>
                <c:pt idx="228">
                  <c:v>657.32999999999947</c:v>
                </c:pt>
                <c:pt idx="229">
                  <c:v>658.89</c:v>
                </c:pt>
                <c:pt idx="230">
                  <c:v>660.43999999999949</c:v>
                </c:pt>
                <c:pt idx="231">
                  <c:v>662</c:v>
                </c:pt>
                <c:pt idx="232">
                  <c:v>663.55</c:v>
                </c:pt>
                <c:pt idx="233">
                  <c:v>665.1</c:v>
                </c:pt>
                <c:pt idx="234">
                  <c:v>666.65</c:v>
                </c:pt>
                <c:pt idx="235">
                  <c:v>668.21</c:v>
                </c:pt>
                <c:pt idx="236">
                  <c:v>669.76</c:v>
                </c:pt>
                <c:pt idx="237">
                  <c:v>671.31</c:v>
                </c:pt>
                <c:pt idx="238">
                  <c:v>672.85999999999933</c:v>
                </c:pt>
                <c:pt idx="239">
                  <c:v>674.41</c:v>
                </c:pt>
                <c:pt idx="240">
                  <c:v>675.95999999999947</c:v>
                </c:pt>
                <c:pt idx="241">
                  <c:v>677.51</c:v>
                </c:pt>
                <c:pt idx="242">
                  <c:v>679.06</c:v>
                </c:pt>
                <c:pt idx="243">
                  <c:v>680.61</c:v>
                </c:pt>
                <c:pt idx="244">
                  <c:v>682.16</c:v>
                </c:pt>
                <c:pt idx="245">
                  <c:v>683.71</c:v>
                </c:pt>
                <c:pt idx="246">
                  <c:v>685.26</c:v>
                </c:pt>
                <c:pt idx="247">
                  <c:v>686.81</c:v>
                </c:pt>
                <c:pt idx="248">
                  <c:v>688.35999999999933</c:v>
                </c:pt>
                <c:pt idx="249">
                  <c:v>689.91</c:v>
                </c:pt>
                <c:pt idx="250">
                  <c:v>691.44999999999948</c:v>
                </c:pt>
                <c:pt idx="251">
                  <c:v>693</c:v>
                </c:pt>
                <c:pt idx="252">
                  <c:v>694.55</c:v>
                </c:pt>
                <c:pt idx="253">
                  <c:v>696.1</c:v>
                </c:pt>
                <c:pt idx="254">
                  <c:v>697.64</c:v>
                </c:pt>
                <c:pt idx="255">
                  <c:v>699.19</c:v>
                </c:pt>
                <c:pt idx="256">
                  <c:v>700.74</c:v>
                </c:pt>
                <c:pt idx="257">
                  <c:v>702.28000000000054</c:v>
                </c:pt>
                <c:pt idx="258">
                  <c:v>703.82999999999947</c:v>
                </c:pt>
                <c:pt idx="259">
                  <c:v>705.37</c:v>
                </c:pt>
                <c:pt idx="260">
                  <c:v>706.92</c:v>
                </c:pt>
                <c:pt idx="261">
                  <c:v>708.45999999999947</c:v>
                </c:pt>
                <c:pt idx="262">
                  <c:v>710.01</c:v>
                </c:pt>
                <c:pt idx="263">
                  <c:v>711.55</c:v>
                </c:pt>
                <c:pt idx="264">
                  <c:v>713.1</c:v>
                </c:pt>
                <c:pt idx="265">
                  <c:v>714.64</c:v>
                </c:pt>
                <c:pt idx="266">
                  <c:v>716.18000000000052</c:v>
                </c:pt>
                <c:pt idx="267">
                  <c:v>717.73</c:v>
                </c:pt>
                <c:pt idx="268">
                  <c:v>719.27000000000055</c:v>
                </c:pt>
                <c:pt idx="269">
                  <c:v>720.81999999999948</c:v>
                </c:pt>
                <c:pt idx="270">
                  <c:v>722.35999999999933</c:v>
                </c:pt>
                <c:pt idx="271">
                  <c:v>723.9</c:v>
                </c:pt>
                <c:pt idx="272">
                  <c:v>725.43999999999949</c:v>
                </c:pt>
                <c:pt idx="273">
                  <c:v>726.99</c:v>
                </c:pt>
                <c:pt idx="274">
                  <c:v>728.53</c:v>
                </c:pt>
                <c:pt idx="275">
                  <c:v>730.07</c:v>
                </c:pt>
                <c:pt idx="276">
                  <c:v>731.62</c:v>
                </c:pt>
                <c:pt idx="277">
                  <c:v>733.16</c:v>
                </c:pt>
                <c:pt idx="278">
                  <c:v>734.7</c:v>
                </c:pt>
                <c:pt idx="279">
                  <c:v>736.24</c:v>
                </c:pt>
                <c:pt idx="280">
                  <c:v>737.79000000000053</c:v>
                </c:pt>
                <c:pt idx="281">
                  <c:v>739.32999999999947</c:v>
                </c:pt>
                <c:pt idx="282">
                  <c:v>740.87</c:v>
                </c:pt>
                <c:pt idx="283">
                  <c:v>742.41</c:v>
                </c:pt>
                <c:pt idx="284">
                  <c:v>743.95999999999947</c:v>
                </c:pt>
                <c:pt idx="285">
                  <c:v>745.5</c:v>
                </c:pt>
                <c:pt idx="286">
                  <c:v>747.04</c:v>
                </c:pt>
                <c:pt idx="287">
                  <c:v>748.58</c:v>
                </c:pt>
                <c:pt idx="288">
                  <c:v>750.13</c:v>
                </c:pt>
                <c:pt idx="289">
                  <c:v>751.67000000000053</c:v>
                </c:pt>
                <c:pt idx="290">
                  <c:v>753.21</c:v>
                </c:pt>
                <c:pt idx="291">
                  <c:v>754.76</c:v>
                </c:pt>
                <c:pt idx="292">
                  <c:v>756.3</c:v>
                </c:pt>
                <c:pt idx="293">
                  <c:v>757.84999999999934</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774.84999999999934</c:v>
                </c:pt>
                <c:pt idx="305">
                  <c:v>776.4</c:v>
                </c:pt>
                <c:pt idx="306">
                  <c:v>777.94999999999948</c:v>
                </c:pt>
                <c:pt idx="307">
                  <c:v>779.5</c:v>
                </c:pt>
                <c:pt idx="308">
                  <c:v>781.05</c:v>
                </c:pt>
                <c:pt idx="309">
                  <c:v>782.6</c:v>
                </c:pt>
                <c:pt idx="310">
                  <c:v>784.15</c:v>
                </c:pt>
                <c:pt idx="311">
                  <c:v>785.7</c:v>
                </c:pt>
                <c:pt idx="312">
                  <c:v>787.25</c:v>
                </c:pt>
                <c:pt idx="313">
                  <c:v>788.81</c:v>
                </c:pt>
                <c:pt idx="314">
                  <c:v>790.35999999999933</c:v>
                </c:pt>
                <c:pt idx="315">
                  <c:v>791.91</c:v>
                </c:pt>
                <c:pt idx="316">
                  <c:v>793.47</c:v>
                </c:pt>
                <c:pt idx="317">
                  <c:v>795.02</c:v>
                </c:pt>
                <c:pt idx="318">
                  <c:v>796.58</c:v>
                </c:pt>
                <c:pt idx="319">
                  <c:v>798.14</c:v>
                </c:pt>
                <c:pt idx="320">
                  <c:v>799.7</c:v>
                </c:pt>
                <c:pt idx="321">
                  <c:v>801.26</c:v>
                </c:pt>
                <c:pt idx="322">
                  <c:v>802.81999999999948</c:v>
                </c:pt>
                <c:pt idx="323">
                  <c:v>804.38</c:v>
                </c:pt>
                <c:pt idx="324">
                  <c:v>805.93999999999949</c:v>
                </c:pt>
                <c:pt idx="325">
                  <c:v>807.5</c:v>
                </c:pt>
                <c:pt idx="326">
                  <c:v>809.06</c:v>
                </c:pt>
                <c:pt idx="327">
                  <c:v>810.63</c:v>
                </c:pt>
                <c:pt idx="328">
                  <c:v>812.19</c:v>
                </c:pt>
                <c:pt idx="329">
                  <c:v>813.76</c:v>
                </c:pt>
                <c:pt idx="330">
                  <c:v>815.32999999999947</c:v>
                </c:pt>
                <c:pt idx="331">
                  <c:v>816.89</c:v>
                </c:pt>
                <c:pt idx="332">
                  <c:v>818.45999999999947</c:v>
                </c:pt>
                <c:pt idx="333">
                  <c:v>820.03</c:v>
                </c:pt>
                <c:pt idx="334">
                  <c:v>821.61</c:v>
                </c:pt>
                <c:pt idx="335">
                  <c:v>823.18000000000052</c:v>
                </c:pt>
                <c:pt idx="336">
                  <c:v>824.75</c:v>
                </c:pt>
                <c:pt idx="337">
                  <c:v>826.32999999999947</c:v>
                </c:pt>
                <c:pt idx="338">
                  <c:v>827.9</c:v>
                </c:pt>
                <c:pt idx="339">
                  <c:v>829.48</c:v>
                </c:pt>
                <c:pt idx="340">
                  <c:v>831.06</c:v>
                </c:pt>
                <c:pt idx="341">
                  <c:v>832.63</c:v>
                </c:pt>
                <c:pt idx="342">
                  <c:v>834.21</c:v>
                </c:pt>
                <c:pt idx="343">
                  <c:v>835.8</c:v>
                </c:pt>
                <c:pt idx="344">
                  <c:v>837.38</c:v>
                </c:pt>
                <c:pt idx="345">
                  <c:v>838.95999999999947</c:v>
                </c:pt>
                <c:pt idx="346">
                  <c:v>840.55</c:v>
                </c:pt>
                <c:pt idx="347">
                  <c:v>842.13</c:v>
                </c:pt>
                <c:pt idx="348">
                  <c:v>843.72</c:v>
                </c:pt>
                <c:pt idx="349">
                  <c:v>845.31</c:v>
                </c:pt>
                <c:pt idx="350">
                  <c:v>846.9</c:v>
                </c:pt>
                <c:pt idx="351">
                  <c:v>848.49</c:v>
                </c:pt>
                <c:pt idx="352">
                  <c:v>850.08</c:v>
                </c:pt>
                <c:pt idx="353">
                  <c:v>851.67000000000053</c:v>
                </c:pt>
                <c:pt idx="354">
                  <c:v>853.26</c:v>
                </c:pt>
                <c:pt idx="355">
                  <c:v>854.85999999999933</c:v>
                </c:pt>
                <c:pt idx="356">
                  <c:v>856.45999999999947</c:v>
                </c:pt>
                <c:pt idx="357">
                  <c:v>858.05</c:v>
                </c:pt>
                <c:pt idx="358">
                  <c:v>859.65</c:v>
                </c:pt>
                <c:pt idx="359">
                  <c:v>861.25</c:v>
                </c:pt>
                <c:pt idx="360">
                  <c:v>862.84999999999934</c:v>
                </c:pt>
                <c:pt idx="361">
                  <c:v>864.44999999999948</c:v>
                </c:pt>
                <c:pt idx="362">
                  <c:v>866.06</c:v>
                </c:pt>
                <c:pt idx="363">
                  <c:v>867.66</c:v>
                </c:pt>
                <c:pt idx="364">
                  <c:v>869.27000000000055</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891.83999999999946</c:v>
                </c:pt>
                <c:pt idx="379">
                  <c:v>893.45999999999947</c:v>
                </c:pt>
                <c:pt idx="380">
                  <c:v>895.08</c:v>
                </c:pt>
                <c:pt idx="381">
                  <c:v>896.7</c:v>
                </c:pt>
                <c:pt idx="382">
                  <c:v>898.31999999999948</c:v>
                </c:pt>
                <c:pt idx="383">
                  <c:v>899.93999999999949</c:v>
                </c:pt>
                <c:pt idx="384">
                  <c:v>901.56</c:v>
                </c:pt>
                <c:pt idx="385">
                  <c:v>903.19</c:v>
                </c:pt>
                <c:pt idx="386">
                  <c:v>904.81</c:v>
                </c:pt>
                <c:pt idx="387">
                  <c:v>906.43</c:v>
                </c:pt>
                <c:pt idx="388">
                  <c:v>908.05</c:v>
                </c:pt>
                <c:pt idx="389">
                  <c:v>909.68000000000052</c:v>
                </c:pt>
                <c:pt idx="390">
                  <c:v>911.3</c:v>
                </c:pt>
                <c:pt idx="391">
                  <c:v>912.92</c:v>
                </c:pt>
                <c:pt idx="392">
                  <c:v>914.54</c:v>
                </c:pt>
                <c:pt idx="393">
                  <c:v>916.17000000000053</c:v>
                </c:pt>
                <c:pt idx="394">
                  <c:v>917.79000000000053</c:v>
                </c:pt>
                <c:pt idx="395">
                  <c:v>919.41</c:v>
                </c:pt>
                <c:pt idx="396">
                  <c:v>921.03</c:v>
                </c:pt>
                <c:pt idx="397">
                  <c:v>922.65</c:v>
                </c:pt>
                <c:pt idx="398">
                  <c:v>924.27000000000055</c:v>
                </c:pt>
                <c:pt idx="399">
                  <c:v>925.89</c:v>
                </c:pt>
                <c:pt idx="400">
                  <c:v>927.51</c:v>
                </c:pt>
                <c:pt idx="401">
                  <c:v>929.13</c:v>
                </c:pt>
                <c:pt idx="402">
                  <c:v>930.75</c:v>
                </c:pt>
                <c:pt idx="403">
                  <c:v>932.37</c:v>
                </c:pt>
                <c:pt idx="404">
                  <c:v>933.98</c:v>
                </c:pt>
                <c:pt idx="405">
                  <c:v>935.6</c:v>
                </c:pt>
                <c:pt idx="406">
                  <c:v>937.21</c:v>
                </c:pt>
                <c:pt idx="407">
                  <c:v>938.81999999999948</c:v>
                </c:pt>
                <c:pt idx="408">
                  <c:v>940.43</c:v>
                </c:pt>
                <c:pt idx="409">
                  <c:v>942.04</c:v>
                </c:pt>
                <c:pt idx="410">
                  <c:v>943.64</c:v>
                </c:pt>
                <c:pt idx="411">
                  <c:v>945.25</c:v>
                </c:pt>
                <c:pt idx="412">
                  <c:v>946.84999999999934</c:v>
                </c:pt>
                <c:pt idx="413">
                  <c:v>948.44999999999948</c:v>
                </c:pt>
                <c:pt idx="414">
                  <c:v>950.05</c:v>
                </c:pt>
                <c:pt idx="415">
                  <c:v>951.65</c:v>
                </c:pt>
                <c:pt idx="416">
                  <c:v>953.24</c:v>
                </c:pt>
                <c:pt idx="417">
                  <c:v>954.82999999999947</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975.18000000000052</c:v>
                </c:pt>
                <c:pt idx="431">
                  <c:v>976.71</c:v>
                </c:pt>
                <c:pt idx="432">
                  <c:v>978.24</c:v>
                </c:pt>
                <c:pt idx="433">
                  <c:v>979.76</c:v>
                </c:pt>
                <c:pt idx="434">
                  <c:v>981.28000000000054</c:v>
                </c:pt>
                <c:pt idx="435">
                  <c:v>982.79000000000053</c:v>
                </c:pt>
                <c:pt idx="436">
                  <c:v>984.3</c:v>
                </c:pt>
                <c:pt idx="437">
                  <c:v>985.8</c:v>
                </c:pt>
                <c:pt idx="438">
                  <c:v>987.29000000000053</c:v>
                </c:pt>
                <c:pt idx="439">
                  <c:v>988.77000000000055</c:v>
                </c:pt>
                <c:pt idx="440">
                  <c:v>990.25</c:v>
                </c:pt>
                <c:pt idx="441">
                  <c:v>991.72</c:v>
                </c:pt>
                <c:pt idx="442">
                  <c:v>993.18000000000052</c:v>
                </c:pt>
                <c:pt idx="443">
                  <c:v>994.64</c:v>
                </c:pt>
                <c:pt idx="444">
                  <c:v>996.08</c:v>
                </c:pt>
                <c:pt idx="445">
                  <c:v>997.52</c:v>
                </c:pt>
                <c:pt idx="446">
                  <c:v>998.94999999999948</c:v>
                </c:pt>
                <c:pt idx="447">
                  <c:v>1000.37</c:v>
                </c:pt>
                <c:pt idx="448">
                  <c:v>1001.7800000000005</c:v>
                </c:pt>
                <c:pt idx="449">
                  <c:v>1003.1800000000005</c:v>
                </c:pt>
                <c:pt idx="450">
                  <c:v>1004.57</c:v>
                </c:pt>
                <c:pt idx="451">
                  <c:v>1005.9499999999994</c:v>
                </c:pt>
                <c:pt idx="452">
                  <c:v>1007.3199999999994</c:v>
                </c:pt>
                <c:pt idx="453">
                  <c:v>1008.6800000000005</c:v>
                </c:pt>
                <c:pt idx="454">
                  <c:v>1010.03</c:v>
                </c:pt>
                <c:pt idx="455">
                  <c:v>1011.3599999999993</c:v>
                </c:pt>
                <c:pt idx="456">
                  <c:v>1012.69</c:v>
                </c:pt>
                <c:pt idx="457">
                  <c:v>1014</c:v>
                </c:pt>
                <c:pt idx="458">
                  <c:v>1015.3</c:v>
                </c:pt>
                <c:pt idx="459">
                  <c:v>1016.59</c:v>
                </c:pt>
                <c:pt idx="460">
                  <c:v>1017.8599999999993</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2073.8900000000012</c:v>
                </c:pt>
                <c:pt idx="539">
                  <c:v>2086.3300000000022</c:v>
                </c:pt>
                <c:pt idx="540">
                  <c:v>2098.7399999999998</c:v>
                </c:pt>
                <c:pt idx="541">
                  <c:v>2111.12</c:v>
                </c:pt>
                <c:pt idx="542">
                  <c:v>2123.46</c:v>
                </c:pt>
                <c:pt idx="543">
                  <c:v>2135.7799999999997</c:v>
                </c:pt>
                <c:pt idx="544">
                  <c:v>2148.0700000000002</c:v>
                </c:pt>
                <c:pt idx="545">
                  <c:v>2160.3300000000022</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2281.3100000000022</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'[June856.xlsx]856A-L3'!$B$4:$B$585</c:f>
              <c:numCache>
                <c:formatCode>General</c:formatCode>
                <c:ptCount val="582"/>
                <c:pt idx="0">
                  <c:v>0</c:v>
                </c:pt>
                <c:pt idx="1">
                  <c:v>16.670000000000005</c:v>
                </c:pt>
                <c:pt idx="2">
                  <c:v>33.33</c:v>
                </c:pt>
                <c:pt idx="3">
                  <c:v>33.33</c:v>
                </c:pt>
                <c:pt idx="4">
                  <c:v>41.67</c:v>
                </c:pt>
                <c:pt idx="5">
                  <c:v>26.67</c:v>
                </c:pt>
                <c:pt idx="6">
                  <c:v>33.33</c:v>
                </c:pt>
                <c:pt idx="7">
                  <c:v>33.33</c:v>
                </c:pt>
                <c:pt idx="8">
                  <c:v>33.33</c:v>
                </c:pt>
                <c:pt idx="9">
                  <c:v>33.340000000000003</c:v>
                </c:pt>
                <c:pt idx="10">
                  <c:v>35.550000000000004</c:v>
                </c:pt>
                <c:pt idx="11">
                  <c:v>37.14</c:v>
                </c:pt>
                <c:pt idx="12">
                  <c:v>37.21</c:v>
                </c:pt>
                <c:pt idx="13">
                  <c:v>31.939999999999987</c:v>
                </c:pt>
                <c:pt idx="14">
                  <c:v>40.74</c:v>
                </c:pt>
                <c:pt idx="15">
                  <c:v>35.520000000000003</c:v>
                </c:pt>
                <c:pt idx="16">
                  <c:v>30.88</c:v>
                </c:pt>
                <c:pt idx="17">
                  <c:v>36.200000000000003</c:v>
                </c:pt>
                <c:pt idx="18">
                  <c:v>33.58</c:v>
                </c:pt>
                <c:pt idx="19">
                  <c:v>39.620000000000012</c:v>
                </c:pt>
                <c:pt idx="20">
                  <c:v>33.51</c:v>
                </c:pt>
                <c:pt idx="21">
                  <c:v>38.730000000000011</c:v>
                </c:pt>
                <c:pt idx="22">
                  <c:v>40.370000000000005</c:v>
                </c:pt>
                <c:pt idx="23">
                  <c:v>27.67</c:v>
                </c:pt>
                <c:pt idx="24">
                  <c:v>29.66</c:v>
                </c:pt>
                <c:pt idx="25">
                  <c:v>29.82</c:v>
                </c:pt>
                <c:pt idx="26">
                  <c:v>35.090000000000003</c:v>
                </c:pt>
                <c:pt idx="27">
                  <c:v>37.290000000000013</c:v>
                </c:pt>
                <c:pt idx="28">
                  <c:v>28.959999999999987</c:v>
                </c:pt>
                <c:pt idx="29">
                  <c:v>31.25</c:v>
                </c:pt>
                <c:pt idx="30">
                  <c:v>28.29</c:v>
                </c:pt>
                <c:pt idx="31">
                  <c:v>26.21</c:v>
                </c:pt>
                <c:pt idx="32">
                  <c:v>26.79</c:v>
                </c:pt>
                <c:pt idx="33">
                  <c:v>26.87</c:v>
                </c:pt>
                <c:pt idx="34">
                  <c:v>28.84</c:v>
                </c:pt>
                <c:pt idx="35">
                  <c:v>29.27</c:v>
                </c:pt>
                <c:pt idx="36">
                  <c:v>20.91</c:v>
                </c:pt>
                <c:pt idx="37">
                  <c:v>23.02</c:v>
                </c:pt>
                <c:pt idx="38">
                  <c:v>21.99</c:v>
                </c:pt>
                <c:pt idx="39">
                  <c:v>21.18</c:v>
                </c:pt>
                <c:pt idx="40">
                  <c:v>23.25</c:v>
                </c:pt>
                <c:pt idx="41">
                  <c:v>23.53</c:v>
                </c:pt>
                <c:pt idx="42">
                  <c:v>17.89</c:v>
                </c:pt>
                <c:pt idx="43">
                  <c:v>16.36</c:v>
                </c:pt>
                <c:pt idx="44">
                  <c:v>14.64</c:v>
                </c:pt>
                <c:pt idx="45">
                  <c:v>15.99</c:v>
                </c:pt>
                <c:pt idx="46">
                  <c:v>14.39</c:v>
                </c:pt>
                <c:pt idx="47">
                  <c:v>17.41</c:v>
                </c:pt>
                <c:pt idx="48">
                  <c:v>12.84</c:v>
                </c:pt>
                <c:pt idx="49">
                  <c:v>13.67</c:v>
                </c:pt>
                <c:pt idx="50">
                  <c:v>12.04</c:v>
                </c:pt>
                <c:pt idx="51">
                  <c:v>10.3</c:v>
                </c:pt>
                <c:pt idx="52">
                  <c:v>12.08</c:v>
                </c:pt>
                <c:pt idx="53">
                  <c:v>11.13</c:v>
                </c:pt>
                <c:pt idx="54">
                  <c:v>11.38</c:v>
                </c:pt>
                <c:pt idx="55">
                  <c:v>9.8700000000000028</c:v>
                </c:pt>
                <c:pt idx="56">
                  <c:v>8.6</c:v>
                </c:pt>
                <c:pt idx="57">
                  <c:v>8.7100000000000009</c:v>
                </c:pt>
                <c:pt idx="58">
                  <c:v>7.53</c:v>
                </c:pt>
                <c:pt idx="59">
                  <c:v>8.42</c:v>
                </c:pt>
                <c:pt idx="60">
                  <c:v>9.23</c:v>
                </c:pt>
                <c:pt idx="61">
                  <c:v>8.5400000000000009</c:v>
                </c:pt>
                <c:pt idx="62">
                  <c:v>8.3500000000000068</c:v>
                </c:pt>
                <c:pt idx="63">
                  <c:v>7.63</c:v>
                </c:pt>
                <c:pt idx="64">
                  <c:v>6.3599999999999985</c:v>
                </c:pt>
                <c:pt idx="65">
                  <c:v>7.37</c:v>
                </c:pt>
                <c:pt idx="66">
                  <c:v>6.9700000000000024</c:v>
                </c:pt>
                <c:pt idx="67">
                  <c:v>7.49</c:v>
                </c:pt>
                <c:pt idx="68">
                  <c:v>7.28</c:v>
                </c:pt>
                <c:pt idx="69">
                  <c:v>7.02</c:v>
                </c:pt>
                <c:pt idx="70">
                  <c:v>6.24</c:v>
                </c:pt>
                <c:pt idx="71">
                  <c:v>5.99</c:v>
                </c:pt>
                <c:pt idx="72">
                  <c:v>6.52</c:v>
                </c:pt>
                <c:pt idx="73">
                  <c:v>6.96</c:v>
                </c:pt>
                <c:pt idx="74">
                  <c:v>6.9700000000000024</c:v>
                </c:pt>
                <c:pt idx="75">
                  <c:v>6.31</c:v>
                </c:pt>
                <c:pt idx="76">
                  <c:v>6.39</c:v>
                </c:pt>
                <c:pt idx="77">
                  <c:v>5.57</c:v>
                </c:pt>
                <c:pt idx="78">
                  <c:v>5.46</c:v>
                </c:pt>
                <c:pt idx="79">
                  <c:v>5.39</c:v>
                </c:pt>
                <c:pt idx="80">
                  <c:v>5.79</c:v>
                </c:pt>
                <c:pt idx="81">
                  <c:v>6.05</c:v>
                </c:pt>
                <c:pt idx="82">
                  <c:v>6.3599999999999985</c:v>
                </c:pt>
                <c:pt idx="83">
                  <c:v>5.0999999999999996</c:v>
                </c:pt>
                <c:pt idx="84">
                  <c:v>4.72</c:v>
                </c:pt>
                <c:pt idx="85">
                  <c:v>4.72</c:v>
                </c:pt>
                <c:pt idx="86">
                  <c:v>4.96</c:v>
                </c:pt>
                <c:pt idx="87">
                  <c:v>4.7699999999999996</c:v>
                </c:pt>
                <c:pt idx="88">
                  <c:v>4.7</c:v>
                </c:pt>
                <c:pt idx="89">
                  <c:v>5.13</c:v>
                </c:pt>
                <c:pt idx="90">
                  <c:v>5.05</c:v>
                </c:pt>
                <c:pt idx="91">
                  <c:v>4.6599999999999975</c:v>
                </c:pt>
                <c:pt idx="92">
                  <c:v>4.3899999999999997</c:v>
                </c:pt>
                <c:pt idx="93">
                  <c:v>4.72</c:v>
                </c:pt>
                <c:pt idx="94">
                  <c:v>4.75</c:v>
                </c:pt>
                <c:pt idx="95">
                  <c:v>4.33</c:v>
                </c:pt>
                <c:pt idx="96">
                  <c:v>4.2</c:v>
                </c:pt>
                <c:pt idx="97">
                  <c:v>4.54</c:v>
                </c:pt>
                <c:pt idx="98">
                  <c:v>4.72</c:v>
                </c:pt>
                <c:pt idx="99">
                  <c:v>4.9300000000000024</c:v>
                </c:pt>
                <c:pt idx="100">
                  <c:v>4.5199999999999996</c:v>
                </c:pt>
                <c:pt idx="101">
                  <c:v>4.7300000000000004</c:v>
                </c:pt>
                <c:pt idx="102">
                  <c:v>4.37</c:v>
                </c:pt>
                <c:pt idx="103">
                  <c:v>4.0599999999999996</c:v>
                </c:pt>
                <c:pt idx="104">
                  <c:v>4.04</c:v>
                </c:pt>
                <c:pt idx="105">
                  <c:v>4.22</c:v>
                </c:pt>
                <c:pt idx="106">
                  <c:v>4.3199999999999985</c:v>
                </c:pt>
                <c:pt idx="107">
                  <c:v>4.1099999999999985</c:v>
                </c:pt>
                <c:pt idx="108">
                  <c:v>3.8699999999999997</c:v>
                </c:pt>
                <c:pt idx="109">
                  <c:v>3.8299999999999987</c:v>
                </c:pt>
                <c:pt idx="110">
                  <c:v>3.9</c:v>
                </c:pt>
                <c:pt idx="111">
                  <c:v>3.8899999999999997</c:v>
                </c:pt>
                <c:pt idx="112">
                  <c:v>4.09</c:v>
                </c:pt>
                <c:pt idx="113">
                  <c:v>4.2300000000000004</c:v>
                </c:pt>
                <c:pt idx="114">
                  <c:v>4.2699999999999996</c:v>
                </c:pt>
                <c:pt idx="115">
                  <c:v>4.22</c:v>
                </c:pt>
                <c:pt idx="116">
                  <c:v>3.9899999999999998</c:v>
                </c:pt>
                <c:pt idx="117">
                  <c:v>3.9299999999999997</c:v>
                </c:pt>
                <c:pt idx="118">
                  <c:v>4.0199999999999996</c:v>
                </c:pt>
                <c:pt idx="119">
                  <c:v>4.05</c:v>
                </c:pt>
                <c:pt idx="120">
                  <c:v>4.07</c:v>
                </c:pt>
                <c:pt idx="121">
                  <c:v>4.1199999999999966</c:v>
                </c:pt>
                <c:pt idx="122">
                  <c:v>3.9899999999999998</c:v>
                </c:pt>
                <c:pt idx="123">
                  <c:v>3.9299999999999997</c:v>
                </c:pt>
                <c:pt idx="124">
                  <c:v>3.96</c:v>
                </c:pt>
                <c:pt idx="125">
                  <c:v>4.1899999999999995</c:v>
                </c:pt>
                <c:pt idx="126">
                  <c:v>4.34</c:v>
                </c:pt>
                <c:pt idx="127">
                  <c:v>4.33</c:v>
                </c:pt>
                <c:pt idx="128">
                  <c:v>4.42</c:v>
                </c:pt>
                <c:pt idx="129">
                  <c:v>4.6599999999999975</c:v>
                </c:pt>
                <c:pt idx="130">
                  <c:v>4.87</c:v>
                </c:pt>
                <c:pt idx="131">
                  <c:v>5.07</c:v>
                </c:pt>
                <c:pt idx="132">
                  <c:v>5.28</c:v>
                </c:pt>
                <c:pt idx="133">
                  <c:v>5.52</c:v>
                </c:pt>
                <c:pt idx="134">
                  <c:v>5.6899999999999995</c:v>
                </c:pt>
                <c:pt idx="135">
                  <c:v>5.8199999999999985</c:v>
                </c:pt>
                <c:pt idx="136">
                  <c:v>6.24</c:v>
                </c:pt>
                <c:pt idx="137">
                  <c:v>6.54</c:v>
                </c:pt>
                <c:pt idx="138">
                  <c:v>6.94</c:v>
                </c:pt>
                <c:pt idx="139">
                  <c:v>7.3599999999999985</c:v>
                </c:pt>
                <c:pt idx="140">
                  <c:v>7.79</c:v>
                </c:pt>
                <c:pt idx="141">
                  <c:v>8.1</c:v>
                </c:pt>
                <c:pt idx="142">
                  <c:v>8.52</c:v>
                </c:pt>
                <c:pt idx="143">
                  <c:v>8.92</c:v>
                </c:pt>
                <c:pt idx="144">
                  <c:v>9.41</c:v>
                </c:pt>
                <c:pt idx="145">
                  <c:v>9.64</c:v>
                </c:pt>
                <c:pt idx="146">
                  <c:v>10.01</c:v>
                </c:pt>
                <c:pt idx="147">
                  <c:v>10.26</c:v>
                </c:pt>
                <c:pt idx="148">
                  <c:v>10.370000000000006</c:v>
                </c:pt>
                <c:pt idx="149">
                  <c:v>10.6</c:v>
                </c:pt>
                <c:pt idx="150">
                  <c:v>10.67</c:v>
                </c:pt>
                <c:pt idx="151">
                  <c:v>10.870000000000006</c:v>
                </c:pt>
                <c:pt idx="152">
                  <c:v>10.89</c:v>
                </c:pt>
                <c:pt idx="153">
                  <c:v>11.12</c:v>
                </c:pt>
                <c:pt idx="154">
                  <c:v>11.1</c:v>
                </c:pt>
                <c:pt idx="155">
                  <c:v>11.09</c:v>
                </c:pt>
                <c:pt idx="156">
                  <c:v>11.16</c:v>
                </c:pt>
                <c:pt idx="157">
                  <c:v>11.29</c:v>
                </c:pt>
                <c:pt idx="158">
                  <c:v>11.42</c:v>
                </c:pt>
                <c:pt idx="159">
                  <c:v>11.41</c:v>
                </c:pt>
                <c:pt idx="160">
                  <c:v>11.43</c:v>
                </c:pt>
                <c:pt idx="161">
                  <c:v>11.5</c:v>
                </c:pt>
                <c:pt idx="162">
                  <c:v>11.41</c:v>
                </c:pt>
                <c:pt idx="163">
                  <c:v>11.3</c:v>
                </c:pt>
                <c:pt idx="164">
                  <c:v>11.25</c:v>
                </c:pt>
                <c:pt idx="165">
                  <c:v>11.07</c:v>
                </c:pt>
                <c:pt idx="166">
                  <c:v>10.99</c:v>
                </c:pt>
                <c:pt idx="167">
                  <c:v>10.72</c:v>
                </c:pt>
                <c:pt idx="168">
                  <c:v>10.51</c:v>
                </c:pt>
                <c:pt idx="169">
                  <c:v>10.210000000000001</c:v>
                </c:pt>
                <c:pt idx="170">
                  <c:v>9.99</c:v>
                </c:pt>
                <c:pt idx="171">
                  <c:v>9.75</c:v>
                </c:pt>
                <c:pt idx="172">
                  <c:v>9.51</c:v>
                </c:pt>
                <c:pt idx="173">
                  <c:v>9.2100000000000009</c:v>
                </c:pt>
                <c:pt idx="174">
                  <c:v>8.93</c:v>
                </c:pt>
                <c:pt idx="175">
                  <c:v>8.61</c:v>
                </c:pt>
                <c:pt idx="176">
                  <c:v>8.41</c:v>
                </c:pt>
                <c:pt idx="177">
                  <c:v>8.18</c:v>
                </c:pt>
                <c:pt idx="178">
                  <c:v>8.0500000000000007</c:v>
                </c:pt>
                <c:pt idx="179">
                  <c:v>7.8199999999999985</c:v>
                </c:pt>
                <c:pt idx="180">
                  <c:v>7.7</c:v>
                </c:pt>
                <c:pt idx="181">
                  <c:v>7.53</c:v>
                </c:pt>
                <c:pt idx="182">
                  <c:v>7.45</c:v>
                </c:pt>
                <c:pt idx="183">
                  <c:v>7.34</c:v>
                </c:pt>
                <c:pt idx="184">
                  <c:v>7.25</c:v>
                </c:pt>
                <c:pt idx="185">
                  <c:v>7.22</c:v>
                </c:pt>
                <c:pt idx="186">
                  <c:v>7.09</c:v>
                </c:pt>
                <c:pt idx="187">
                  <c:v>7.05</c:v>
                </c:pt>
                <c:pt idx="188">
                  <c:v>6.9700000000000024</c:v>
                </c:pt>
                <c:pt idx="189">
                  <c:v>6.9300000000000024</c:v>
                </c:pt>
                <c:pt idx="190">
                  <c:v>6.8599999999999985</c:v>
                </c:pt>
                <c:pt idx="191">
                  <c:v>6.87</c:v>
                </c:pt>
                <c:pt idx="192">
                  <c:v>6.8599999999999985</c:v>
                </c:pt>
                <c:pt idx="193">
                  <c:v>6.74</c:v>
                </c:pt>
                <c:pt idx="194">
                  <c:v>6.68</c:v>
                </c:pt>
                <c:pt idx="195">
                  <c:v>6.51</c:v>
                </c:pt>
                <c:pt idx="196">
                  <c:v>6.44</c:v>
                </c:pt>
                <c:pt idx="197">
                  <c:v>6.33</c:v>
                </c:pt>
                <c:pt idx="198">
                  <c:v>6.25</c:v>
                </c:pt>
                <c:pt idx="199">
                  <c:v>6.1899999999999995</c:v>
                </c:pt>
                <c:pt idx="200">
                  <c:v>6.07</c:v>
                </c:pt>
                <c:pt idx="201">
                  <c:v>5.91</c:v>
                </c:pt>
                <c:pt idx="202">
                  <c:v>5.83</c:v>
                </c:pt>
                <c:pt idx="203">
                  <c:v>5.84</c:v>
                </c:pt>
                <c:pt idx="204">
                  <c:v>5.75</c:v>
                </c:pt>
                <c:pt idx="205">
                  <c:v>5.6599999999999975</c:v>
                </c:pt>
                <c:pt idx="206">
                  <c:v>5.6499999999999995</c:v>
                </c:pt>
                <c:pt idx="207">
                  <c:v>5.6199999999999966</c:v>
                </c:pt>
                <c:pt idx="208">
                  <c:v>5.59</c:v>
                </c:pt>
                <c:pt idx="209">
                  <c:v>5.53</c:v>
                </c:pt>
                <c:pt idx="210">
                  <c:v>5.53</c:v>
                </c:pt>
                <c:pt idx="211">
                  <c:v>5.51</c:v>
                </c:pt>
                <c:pt idx="212">
                  <c:v>5.48</c:v>
                </c:pt>
                <c:pt idx="213">
                  <c:v>5.48</c:v>
                </c:pt>
                <c:pt idx="214">
                  <c:v>5.34</c:v>
                </c:pt>
                <c:pt idx="215">
                  <c:v>5.35</c:v>
                </c:pt>
                <c:pt idx="216">
                  <c:v>5.1499999999999995</c:v>
                </c:pt>
                <c:pt idx="217">
                  <c:v>5.13</c:v>
                </c:pt>
                <c:pt idx="218">
                  <c:v>5.09</c:v>
                </c:pt>
                <c:pt idx="219">
                  <c:v>4.92</c:v>
                </c:pt>
                <c:pt idx="220">
                  <c:v>4.78</c:v>
                </c:pt>
                <c:pt idx="221">
                  <c:v>4.7</c:v>
                </c:pt>
                <c:pt idx="222">
                  <c:v>4.5999999999999996</c:v>
                </c:pt>
                <c:pt idx="223">
                  <c:v>4.53</c:v>
                </c:pt>
                <c:pt idx="224">
                  <c:v>4.41</c:v>
                </c:pt>
                <c:pt idx="225">
                  <c:v>4.3499999999999996</c:v>
                </c:pt>
                <c:pt idx="226">
                  <c:v>4.28</c:v>
                </c:pt>
                <c:pt idx="227">
                  <c:v>4.2</c:v>
                </c:pt>
                <c:pt idx="228">
                  <c:v>4.24</c:v>
                </c:pt>
                <c:pt idx="229">
                  <c:v>4.0999999999999996</c:v>
                </c:pt>
                <c:pt idx="230">
                  <c:v>4.0599999999999996</c:v>
                </c:pt>
                <c:pt idx="231">
                  <c:v>3.98</c:v>
                </c:pt>
                <c:pt idx="232">
                  <c:v>3.96</c:v>
                </c:pt>
                <c:pt idx="233">
                  <c:v>3.92</c:v>
                </c:pt>
                <c:pt idx="234">
                  <c:v>3.8899999999999997</c:v>
                </c:pt>
                <c:pt idx="235">
                  <c:v>3.84</c:v>
                </c:pt>
                <c:pt idx="236">
                  <c:v>3.92</c:v>
                </c:pt>
                <c:pt idx="237">
                  <c:v>3.9299999999999997</c:v>
                </c:pt>
                <c:pt idx="238">
                  <c:v>3.9499999999999997</c:v>
                </c:pt>
                <c:pt idx="239">
                  <c:v>4.01</c:v>
                </c:pt>
                <c:pt idx="240">
                  <c:v>4.07</c:v>
                </c:pt>
                <c:pt idx="241">
                  <c:v>4.1599999999999975</c:v>
                </c:pt>
                <c:pt idx="242">
                  <c:v>4.25</c:v>
                </c:pt>
                <c:pt idx="243">
                  <c:v>4.38</c:v>
                </c:pt>
                <c:pt idx="244">
                  <c:v>4.5599999999999996</c:v>
                </c:pt>
                <c:pt idx="245">
                  <c:v>4.6199999999999966</c:v>
                </c:pt>
                <c:pt idx="246">
                  <c:v>4.84</c:v>
                </c:pt>
                <c:pt idx="247">
                  <c:v>5.0599999999999996</c:v>
                </c:pt>
                <c:pt idx="248">
                  <c:v>5.39</c:v>
                </c:pt>
                <c:pt idx="249">
                  <c:v>5.68</c:v>
                </c:pt>
                <c:pt idx="250">
                  <c:v>6.24</c:v>
                </c:pt>
                <c:pt idx="251">
                  <c:v>6.83</c:v>
                </c:pt>
                <c:pt idx="252">
                  <c:v>7.64</c:v>
                </c:pt>
                <c:pt idx="253">
                  <c:v>8.6</c:v>
                </c:pt>
                <c:pt idx="254">
                  <c:v>9.7900000000000009</c:v>
                </c:pt>
                <c:pt idx="255">
                  <c:v>11.1</c:v>
                </c:pt>
                <c:pt idx="256">
                  <c:v>12.56</c:v>
                </c:pt>
                <c:pt idx="257">
                  <c:v>14.09</c:v>
                </c:pt>
                <c:pt idx="258">
                  <c:v>15.62</c:v>
                </c:pt>
                <c:pt idx="259">
                  <c:v>17.239999999999988</c:v>
                </c:pt>
                <c:pt idx="260">
                  <c:v>18.93</c:v>
                </c:pt>
                <c:pt idx="261">
                  <c:v>20.64</c:v>
                </c:pt>
                <c:pt idx="262">
                  <c:v>22.36</c:v>
                </c:pt>
                <c:pt idx="263">
                  <c:v>24.06</c:v>
                </c:pt>
                <c:pt idx="264">
                  <c:v>25.67</c:v>
                </c:pt>
                <c:pt idx="265">
                  <c:v>27.4</c:v>
                </c:pt>
                <c:pt idx="266">
                  <c:v>29.2</c:v>
                </c:pt>
                <c:pt idx="267">
                  <c:v>31.04</c:v>
                </c:pt>
                <c:pt idx="268">
                  <c:v>32.950000000000003</c:v>
                </c:pt>
                <c:pt idx="269">
                  <c:v>34.800000000000004</c:v>
                </c:pt>
                <c:pt idx="270">
                  <c:v>36.630000000000003</c:v>
                </c:pt>
                <c:pt idx="271">
                  <c:v>38.480000000000004</c:v>
                </c:pt>
                <c:pt idx="272">
                  <c:v>40.32</c:v>
                </c:pt>
                <c:pt idx="273">
                  <c:v>42.13</c:v>
                </c:pt>
                <c:pt idx="274">
                  <c:v>43.94</c:v>
                </c:pt>
                <c:pt idx="275">
                  <c:v>45.63</c:v>
                </c:pt>
                <c:pt idx="276">
                  <c:v>47.31</c:v>
                </c:pt>
                <c:pt idx="277">
                  <c:v>48.85</c:v>
                </c:pt>
                <c:pt idx="278">
                  <c:v>50.38</c:v>
                </c:pt>
                <c:pt idx="279">
                  <c:v>51.81</c:v>
                </c:pt>
                <c:pt idx="280">
                  <c:v>53.220000000000013</c:v>
                </c:pt>
                <c:pt idx="281">
                  <c:v>54.56</c:v>
                </c:pt>
                <c:pt idx="282">
                  <c:v>55.77</c:v>
                </c:pt>
                <c:pt idx="283">
                  <c:v>56.86</c:v>
                </c:pt>
                <c:pt idx="284">
                  <c:v>57.89</c:v>
                </c:pt>
                <c:pt idx="285">
                  <c:v>58.760000000000012</c:v>
                </c:pt>
                <c:pt idx="286">
                  <c:v>59.58</c:v>
                </c:pt>
                <c:pt idx="287">
                  <c:v>60.52</c:v>
                </c:pt>
                <c:pt idx="288">
                  <c:v>61.15</c:v>
                </c:pt>
                <c:pt idx="289">
                  <c:v>61.82</c:v>
                </c:pt>
                <c:pt idx="290">
                  <c:v>62.36</c:v>
                </c:pt>
                <c:pt idx="291">
                  <c:v>62.82</c:v>
                </c:pt>
                <c:pt idx="292">
                  <c:v>63.24</c:v>
                </c:pt>
                <c:pt idx="293">
                  <c:v>63.6</c:v>
                </c:pt>
                <c:pt idx="294">
                  <c:v>63.98</c:v>
                </c:pt>
                <c:pt idx="295">
                  <c:v>64.27</c:v>
                </c:pt>
                <c:pt idx="296">
                  <c:v>64.540000000000006</c:v>
                </c:pt>
                <c:pt idx="297">
                  <c:v>64.709999999999994</c:v>
                </c:pt>
                <c:pt idx="298">
                  <c:v>64.819999999999993</c:v>
                </c:pt>
                <c:pt idx="299">
                  <c:v>64.98</c:v>
                </c:pt>
                <c:pt idx="300">
                  <c:v>65.11</c:v>
                </c:pt>
                <c:pt idx="301">
                  <c:v>65.349999999999994</c:v>
                </c:pt>
                <c:pt idx="302">
                  <c:v>65.42</c:v>
                </c:pt>
                <c:pt idx="303">
                  <c:v>65.58</c:v>
                </c:pt>
                <c:pt idx="304">
                  <c:v>65.569999999999993</c:v>
                </c:pt>
                <c:pt idx="305">
                  <c:v>65.669999999999987</c:v>
                </c:pt>
                <c:pt idx="306">
                  <c:v>65.72</c:v>
                </c:pt>
                <c:pt idx="307">
                  <c:v>65.86999999999999</c:v>
                </c:pt>
                <c:pt idx="308">
                  <c:v>66.02</c:v>
                </c:pt>
                <c:pt idx="309">
                  <c:v>66.179999999999978</c:v>
                </c:pt>
                <c:pt idx="310">
                  <c:v>66.28</c:v>
                </c:pt>
                <c:pt idx="311">
                  <c:v>66.349999999999994</c:v>
                </c:pt>
                <c:pt idx="312">
                  <c:v>66.430000000000007</c:v>
                </c:pt>
                <c:pt idx="313">
                  <c:v>66.58</c:v>
                </c:pt>
                <c:pt idx="314">
                  <c:v>66.709999999999994</c:v>
                </c:pt>
                <c:pt idx="315">
                  <c:v>66.81</c:v>
                </c:pt>
                <c:pt idx="316">
                  <c:v>66.88</c:v>
                </c:pt>
                <c:pt idx="317">
                  <c:v>66.930000000000007</c:v>
                </c:pt>
                <c:pt idx="318">
                  <c:v>66.910000000000025</c:v>
                </c:pt>
                <c:pt idx="319">
                  <c:v>66.930000000000007</c:v>
                </c:pt>
                <c:pt idx="320">
                  <c:v>66.98</c:v>
                </c:pt>
                <c:pt idx="321">
                  <c:v>67.11</c:v>
                </c:pt>
                <c:pt idx="322">
                  <c:v>67.22</c:v>
                </c:pt>
                <c:pt idx="323">
                  <c:v>67.11999999999999</c:v>
                </c:pt>
                <c:pt idx="324">
                  <c:v>67.290000000000006</c:v>
                </c:pt>
                <c:pt idx="325">
                  <c:v>67.25</c:v>
                </c:pt>
                <c:pt idx="326">
                  <c:v>67.169999999999987</c:v>
                </c:pt>
                <c:pt idx="327">
                  <c:v>67.27</c:v>
                </c:pt>
                <c:pt idx="328">
                  <c:v>67.33</c:v>
                </c:pt>
                <c:pt idx="329">
                  <c:v>67.38</c:v>
                </c:pt>
                <c:pt idx="330">
                  <c:v>67.349999999999994</c:v>
                </c:pt>
                <c:pt idx="331">
                  <c:v>67.33</c:v>
                </c:pt>
                <c:pt idx="332">
                  <c:v>67.39</c:v>
                </c:pt>
                <c:pt idx="333">
                  <c:v>67.410000000000025</c:v>
                </c:pt>
                <c:pt idx="334">
                  <c:v>67.55</c:v>
                </c:pt>
                <c:pt idx="335">
                  <c:v>67.52</c:v>
                </c:pt>
                <c:pt idx="336">
                  <c:v>67.59</c:v>
                </c:pt>
                <c:pt idx="337">
                  <c:v>67.540000000000006</c:v>
                </c:pt>
                <c:pt idx="338">
                  <c:v>67.56</c:v>
                </c:pt>
                <c:pt idx="339">
                  <c:v>67.649999999999991</c:v>
                </c:pt>
                <c:pt idx="340">
                  <c:v>67.58</c:v>
                </c:pt>
                <c:pt idx="341">
                  <c:v>67.709999999999994</c:v>
                </c:pt>
                <c:pt idx="342">
                  <c:v>67.78</c:v>
                </c:pt>
                <c:pt idx="343">
                  <c:v>67.8</c:v>
                </c:pt>
                <c:pt idx="344">
                  <c:v>67.8</c:v>
                </c:pt>
                <c:pt idx="345">
                  <c:v>67.86999999999999</c:v>
                </c:pt>
                <c:pt idx="346">
                  <c:v>68</c:v>
                </c:pt>
                <c:pt idx="347">
                  <c:v>67.86</c:v>
                </c:pt>
                <c:pt idx="348">
                  <c:v>67.940000000000026</c:v>
                </c:pt>
                <c:pt idx="349">
                  <c:v>67.95</c:v>
                </c:pt>
                <c:pt idx="350">
                  <c:v>67.849999999999994</c:v>
                </c:pt>
                <c:pt idx="351">
                  <c:v>67.88</c:v>
                </c:pt>
                <c:pt idx="352">
                  <c:v>67.959999999999994</c:v>
                </c:pt>
                <c:pt idx="353">
                  <c:v>67.819999999999993</c:v>
                </c:pt>
                <c:pt idx="354">
                  <c:v>67.900000000000006</c:v>
                </c:pt>
                <c:pt idx="355">
                  <c:v>67.92</c:v>
                </c:pt>
                <c:pt idx="356">
                  <c:v>67.75</c:v>
                </c:pt>
                <c:pt idx="357">
                  <c:v>67.709999999999994</c:v>
                </c:pt>
                <c:pt idx="358">
                  <c:v>67.89</c:v>
                </c:pt>
                <c:pt idx="359">
                  <c:v>67.8</c:v>
                </c:pt>
                <c:pt idx="360">
                  <c:v>67.95</c:v>
                </c:pt>
                <c:pt idx="361">
                  <c:v>67.959999999999994</c:v>
                </c:pt>
                <c:pt idx="362">
                  <c:v>67.81</c:v>
                </c:pt>
                <c:pt idx="363">
                  <c:v>67.86</c:v>
                </c:pt>
                <c:pt idx="364">
                  <c:v>68.02</c:v>
                </c:pt>
                <c:pt idx="365">
                  <c:v>67.92</c:v>
                </c:pt>
                <c:pt idx="366">
                  <c:v>68.02</c:v>
                </c:pt>
                <c:pt idx="367">
                  <c:v>68.099999999999994</c:v>
                </c:pt>
                <c:pt idx="368">
                  <c:v>68.22</c:v>
                </c:pt>
                <c:pt idx="369">
                  <c:v>67.92</c:v>
                </c:pt>
                <c:pt idx="370">
                  <c:v>68.08</c:v>
                </c:pt>
                <c:pt idx="371">
                  <c:v>67.959999999999994</c:v>
                </c:pt>
                <c:pt idx="372">
                  <c:v>68.11</c:v>
                </c:pt>
                <c:pt idx="373">
                  <c:v>68.260000000000005</c:v>
                </c:pt>
                <c:pt idx="374">
                  <c:v>68.11999999999999</c:v>
                </c:pt>
                <c:pt idx="375">
                  <c:v>68.11</c:v>
                </c:pt>
                <c:pt idx="376">
                  <c:v>68.08</c:v>
                </c:pt>
                <c:pt idx="377">
                  <c:v>68.11999999999999</c:v>
                </c:pt>
                <c:pt idx="378">
                  <c:v>67.97</c:v>
                </c:pt>
                <c:pt idx="379">
                  <c:v>68.149999999999991</c:v>
                </c:pt>
                <c:pt idx="380">
                  <c:v>68.23</c:v>
                </c:pt>
                <c:pt idx="381">
                  <c:v>68.169999999999987</c:v>
                </c:pt>
                <c:pt idx="382">
                  <c:v>68.169999999999987</c:v>
                </c:pt>
                <c:pt idx="383">
                  <c:v>68.11999999999999</c:v>
                </c:pt>
                <c:pt idx="384">
                  <c:v>67.92</c:v>
                </c:pt>
                <c:pt idx="385">
                  <c:v>68.010000000000005</c:v>
                </c:pt>
                <c:pt idx="386">
                  <c:v>68.11999999999999</c:v>
                </c:pt>
                <c:pt idx="387">
                  <c:v>68.069999999999993</c:v>
                </c:pt>
                <c:pt idx="388">
                  <c:v>68.169999999999987</c:v>
                </c:pt>
                <c:pt idx="389">
                  <c:v>68</c:v>
                </c:pt>
                <c:pt idx="390">
                  <c:v>67.989999999999995</c:v>
                </c:pt>
                <c:pt idx="391">
                  <c:v>67.88</c:v>
                </c:pt>
                <c:pt idx="392">
                  <c:v>67.73</c:v>
                </c:pt>
                <c:pt idx="393">
                  <c:v>67.81</c:v>
                </c:pt>
                <c:pt idx="394">
                  <c:v>67.760000000000005</c:v>
                </c:pt>
                <c:pt idx="395">
                  <c:v>67.849999999999994</c:v>
                </c:pt>
                <c:pt idx="396">
                  <c:v>67.83</c:v>
                </c:pt>
                <c:pt idx="397">
                  <c:v>67.599999999999994</c:v>
                </c:pt>
                <c:pt idx="398">
                  <c:v>67.569999999999993</c:v>
                </c:pt>
                <c:pt idx="399">
                  <c:v>67.55</c:v>
                </c:pt>
                <c:pt idx="400">
                  <c:v>67.22</c:v>
                </c:pt>
                <c:pt idx="401">
                  <c:v>67.38</c:v>
                </c:pt>
                <c:pt idx="402">
                  <c:v>67.25</c:v>
                </c:pt>
                <c:pt idx="403">
                  <c:v>67.23</c:v>
                </c:pt>
                <c:pt idx="404">
                  <c:v>67.03</c:v>
                </c:pt>
                <c:pt idx="405">
                  <c:v>67.28</c:v>
                </c:pt>
                <c:pt idx="406">
                  <c:v>66.92</c:v>
                </c:pt>
                <c:pt idx="407">
                  <c:v>66.92</c:v>
                </c:pt>
                <c:pt idx="408">
                  <c:v>67.2</c:v>
                </c:pt>
                <c:pt idx="409">
                  <c:v>66.98</c:v>
                </c:pt>
                <c:pt idx="410">
                  <c:v>67.010000000000005</c:v>
                </c:pt>
                <c:pt idx="411">
                  <c:v>66.819999999999993</c:v>
                </c:pt>
                <c:pt idx="412">
                  <c:v>66.709999999999994</c:v>
                </c:pt>
                <c:pt idx="413">
                  <c:v>66.569999999999993</c:v>
                </c:pt>
                <c:pt idx="414">
                  <c:v>66.489999999999995</c:v>
                </c:pt>
                <c:pt idx="415">
                  <c:v>66.760000000000005</c:v>
                </c:pt>
                <c:pt idx="416">
                  <c:v>66.3</c:v>
                </c:pt>
                <c:pt idx="417">
                  <c:v>66.06</c:v>
                </c:pt>
                <c:pt idx="418">
                  <c:v>65.739999999999995</c:v>
                </c:pt>
                <c:pt idx="419">
                  <c:v>65.64</c:v>
                </c:pt>
                <c:pt idx="420">
                  <c:v>65.86999999999999</c:v>
                </c:pt>
                <c:pt idx="421">
                  <c:v>65.31</c:v>
                </c:pt>
                <c:pt idx="422">
                  <c:v>65.86</c:v>
                </c:pt>
                <c:pt idx="423">
                  <c:v>65.34</c:v>
                </c:pt>
                <c:pt idx="424">
                  <c:v>65.34</c:v>
                </c:pt>
                <c:pt idx="425">
                  <c:v>64.72</c:v>
                </c:pt>
                <c:pt idx="426">
                  <c:v>64.569999999999993</c:v>
                </c:pt>
                <c:pt idx="427">
                  <c:v>65.22</c:v>
                </c:pt>
                <c:pt idx="428">
                  <c:v>65.08</c:v>
                </c:pt>
                <c:pt idx="429">
                  <c:v>65.45</c:v>
                </c:pt>
                <c:pt idx="430">
                  <c:v>64.849999999999994</c:v>
                </c:pt>
                <c:pt idx="431">
                  <c:v>64.3</c:v>
                </c:pt>
                <c:pt idx="432">
                  <c:v>64.39</c:v>
                </c:pt>
                <c:pt idx="433">
                  <c:v>64.099999999999994</c:v>
                </c:pt>
                <c:pt idx="434">
                  <c:v>64.42</c:v>
                </c:pt>
                <c:pt idx="435">
                  <c:v>65.16</c:v>
                </c:pt>
                <c:pt idx="436">
                  <c:v>64.86</c:v>
                </c:pt>
                <c:pt idx="437">
                  <c:v>64.31</c:v>
                </c:pt>
                <c:pt idx="438">
                  <c:v>64.36999999999999</c:v>
                </c:pt>
                <c:pt idx="439">
                  <c:v>64.430000000000007</c:v>
                </c:pt>
                <c:pt idx="440">
                  <c:v>64.540000000000006</c:v>
                </c:pt>
                <c:pt idx="441">
                  <c:v>63.64</c:v>
                </c:pt>
                <c:pt idx="442">
                  <c:v>64.649999999999991</c:v>
                </c:pt>
                <c:pt idx="443">
                  <c:v>64.27</c:v>
                </c:pt>
                <c:pt idx="444">
                  <c:v>63.78</c:v>
                </c:pt>
                <c:pt idx="445">
                  <c:v>64.34</c:v>
                </c:pt>
                <c:pt idx="446">
                  <c:v>63.53</c:v>
                </c:pt>
                <c:pt idx="447">
                  <c:v>64.13</c:v>
                </c:pt>
                <c:pt idx="448">
                  <c:v>64.36999999999999</c:v>
                </c:pt>
                <c:pt idx="449">
                  <c:v>64.88</c:v>
                </c:pt>
                <c:pt idx="450">
                  <c:v>66.27</c:v>
                </c:pt>
                <c:pt idx="451">
                  <c:v>64.64</c:v>
                </c:pt>
                <c:pt idx="452">
                  <c:v>64.069999999999993</c:v>
                </c:pt>
                <c:pt idx="453">
                  <c:v>64.900000000000006</c:v>
                </c:pt>
                <c:pt idx="454">
                  <c:v>64.149999999999991</c:v>
                </c:pt>
                <c:pt idx="455">
                  <c:v>64.649999999999991</c:v>
                </c:pt>
                <c:pt idx="456">
                  <c:v>65.61999999999999</c:v>
                </c:pt>
                <c:pt idx="457">
                  <c:v>65.56</c:v>
                </c:pt>
                <c:pt idx="458">
                  <c:v>63.36</c:v>
                </c:pt>
                <c:pt idx="459">
                  <c:v>63.41</c:v>
                </c:pt>
                <c:pt idx="460">
                  <c:v>63.18</c:v>
                </c:pt>
                <c:pt idx="461">
                  <c:v>63.89</c:v>
                </c:pt>
                <c:pt idx="462">
                  <c:v>64.069999999999993</c:v>
                </c:pt>
                <c:pt idx="463">
                  <c:v>65.959999999999994</c:v>
                </c:pt>
                <c:pt idx="464">
                  <c:v>65.95</c:v>
                </c:pt>
                <c:pt idx="465">
                  <c:v>66.66</c:v>
                </c:pt>
                <c:pt idx="466">
                  <c:v>66.739999999999995</c:v>
                </c:pt>
                <c:pt idx="467">
                  <c:v>66.819999999999993</c:v>
                </c:pt>
                <c:pt idx="468">
                  <c:v>65.88</c:v>
                </c:pt>
                <c:pt idx="469">
                  <c:v>64.36</c:v>
                </c:pt>
                <c:pt idx="470">
                  <c:v>63.01</c:v>
                </c:pt>
                <c:pt idx="471">
                  <c:v>61.6</c:v>
                </c:pt>
                <c:pt idx="472">
                  <c:v>61.120000000000012</c:v>
                </c:pt>
                <c:pt idx="473">
                  <c:v>60.84</c:v>
                </c:pt>
                <c:pt idx="474">
                  <c:v>61.15</c:v>
                </c:pt>
                <c:pt idx="475">
                  <c:v>61.3</c:v>
                </c:pt>
                <c:pt idx="476">
                  <c:v>61.760000000000012</c:v>
                </c:pt>
                <c:pt idx="477">
                  <c:v>61.57</c:v>
                </c:pt>
                <c:pt idx="478">
                  <c:v>61.63</c:v>
                </c:pt>
                <c:pt idx="479">
                  <c:v>61.48</c:v>
                </c:pt>
                <c:pt idx="480">
                  <c:v>60.45</c:v>
                </c:pt>
                <c:pt idx="481">
                  <c:v>58.96</c:v>
                </c:pt>
                <c:pt idx="482">
                  <c:v>56.88</c:v>
                </c:pt>
                <c:pt idx="483">
                  <c:v>54.27</c:v>
                </c:pt>
                <c:pt idx="484">
                  <c:v>51.17</c:v>
                </c:pt>
                <c:pt idx="485">
                  <c:v>46.61</c:v>
                </c:pt>
                <c:pt idx="486">
                  <c:v>39.94</c:v>
                </c:pt>
                <c:pt idx="487">
                  <c:v>32.25</c:v>
                </c:pt>
                <c:pt idx="488">
                  <c:v>26.610000000000021</c:v>
                </c:pt>
                <c:pt idx="489">
                  <c:v>23.73</c:v>
                </c:pt>
                <c:pt idx="490">
                  <c:v>22.58</c:v>
                </c:pt>
                <c:pt idx="491">
                  <c:v>22.41</c:v>
                </c:pt>
                <c:pt idx="492">
                  <c:v>23.459999999999987</c:v>
                </c:pt>
                <c:pt idx="493">
                  <c:v>25.07</c:v>
                </c:pt>
                <c:pt idx="494">
                  <c:v>26.939999999999987</c:v>
                </c:pt>
                <c:pt idx="495">
                  <c:v>29.19</c:v>
                </c:pt>
                <c:pt idx="496">
                  <c:v>31.49</c:v>
                </c:pt>
                <c:pt idx="497">
                  <c:v>33.74</c:v>
                </c:pt>
                <c:pt idx="498">
                  <c:v>36.03</c:v>
                </c:pt>
                <c:pt idx="499">
                  <c:v>38.220000000000013</c:v>
                </c:pt>
                <c:pt idx="500">
                  <c:v>40.14</c:v>
                </c:pt>
                <c:pt idx="501">
                  <c:v>41.65</c:v>
                </c:pt>
                <c:pt idx="502">
                  <c:v>42.87</c:v>
                </c:pt>
                <c:pt idx="503">
                  <c:v>43.83</c:v>
                </c:pt>
                <c:pt idx="504">
                  <c:v>44.2</c:v>
                </c:pt>
                <c:pt idx="505">
                  <c:v>44.160000000000011</c:v>
                </c:pt>
                <c:pt idx="506">
                  <c:v>43.6</c:v>
                </c:pt>
                <c:pt idx="507">
                  <c:v>42.87</c:v>
                </c:pt>
                <c:pt idx="508">
                  <c:v>42.2</c:v>
                </c:pt>
                <c:pt idx="509">
                  <c:v>41.54</c:v>
                </c:pt>
                <c:pt idx="510">
                  <c:v>41.02</c:v>
                </c:pt>
                <c:pt idx="511">
                  <c:v>40.32</c:v>
                </c:pt>
                <c:pt idx="512">
                  <c:v>39.480000000000004</c:v>
                </c:pt>
                <c:pt idx="513">
                  <c:v>38.520000000000003</c:v>
                </c:pt>
                <c:pt idx="514">
                  <c:v>37.89</c:v>
                </c:pt>
                <c:pt idx="515">
                  <c:v>37.200000000000003</c:v>
                </c:pt>
                <c:pt idx="516">
                  <c:v>36.94</c:v>
                </c:pt>
                <c:pt idx="517">
                  <c:v>36.660000000000011</c:v>
                </c:pt>
                <c:pt idx="518">
                  <c:v>35.86</c:v>
                </c:pt>
                <c:pt idx="519">
                  <c:v>35.42</c:v>
                </c:pt>
                <c:pt idx="520">
                  <c:v>34.43</c:v>
                </c:pt>
                <c:pt idx="521">
                  <c:v>32.200000000000003</c:v>
                </c:pt>
                <c:pt idx="522">
                  <c:v>28.49</c:v>
                </c:pt>
                <c:pt idx="523">
                  <c:v>22.84</c:v>
                </c:pt>
                <c:pt idx="524">
                  <c:v>18.39</c:v>
                </c:pt>
                <c:pt idx="525">
                  <c:v>15.26</c:v>
                </c:pt>
                <c:pt idx="526">
                  <c:v>13.78</c:v>
                </c:pt>
                <c:pt idx="527">
                  <c:v>13.16</c:v>
                </c:pt>
                <c:pt idx="528">
                  <c:v>13.16</c:v>
                </c:pt>
                <c:pt idx="529">
                  <c:v>13.23</c:v>
                </c:pt>
                <c:pt idx="530">
                  <c:v>13.51</c:v>
                </c:pt>
                <c:pt idx="531">
                  <c:v>14.44</c:v>
                </c:pt>
                <c:pt idx="532">
                  <c:v>14.99</c:v>
                </c:pt>
                <c:pt idx="533">
                  <c:v>15.85000000000001</c:v>
                </c:pt>
                <c:pt idx="534">
                  <c:v>16.68</c:v>
                </c:pt>
                <c:pt idx="535">
                  <c:v>17.57</c:v>
                </c:pt>
                <c:pt idx="536">
                  <c:v>18.36</c:v>
                </c:pt>
                <c:pt idx="537">
                  <c:v>19.010000000000005</c:v>
                </c:pt>
                <c:pt idx="538">
                  <c:v>19.72</c:v>
                </c:pt>
                <c:pt idx="539">
                  <c:v>20.56</c:v>
                </c:pt>
                <c:pt idx="540">
                  <c:v>21.03</c:v>
                </c:pt>
                <c:pt idx="541">
                  <c:v>21.77</c:v>
                </c:pt>
                <c:pt idx="542">
                  <c:v>22.23</c:v>
                </c:pt>
                <c:pt idx="543">
                  <c:v>22.73</c:v>
                </c:pt>
                <c:pt idx="544">
                  <c:v>22.9</c:v>
                </c:pt>
                <c:pt idx="545">
                  <c:v>23.5</c:v>
                </c:pt>
                <c:pt idx="546">
                  <c:v>23.49</c:v>
                </c:pt>
                <c:pt idx="547">
                  <c:v>23.87</c:v>
                </c:pt>
                <c:pt idx="548">
                  <c:v>24.07</c:v>
                </c:pt>
                <c:pt idx="549">
                  <c:v>24.45</c:v>
                </c:pt>
                <c:pt idx="550">
                  <c:v>24.759999999999987</c:v>
                </c:pt>
                <c:pt idx="551">
                  <c:v>24.41</c:v>
                </c:pt>
                <c:pt idx="552">
                  <c:v>24.05</c:v>
                </c:pt>
                <c:pt idx="553">
                  <c:v>23.69</c:v>
                </c:pt>
                <c:pt idx="554">
                  <c:v>23.38</c:v>
                </c:pt>
                <c:pt idx="555">
                  <c:v>22.18</c:v>
                </c:pt>
                <c:pt idx="556">
                  <c:v>21.73</c:v>
                </c:pt>
                <c:pt idx="557">
                  <c:v>21.16</c:v>
                </c:pt>
                <c:pt idx="558">
                  <c:v>20.25</c:v>
                </c:pt>
                <c:pt idx="559">
                  <c:v>20.14</c:v>
                </c:pt>
                <c:pt idx="560">
                  <c:v>19.149999999999999</c:v>
                </c:pt>
                <c:pt idx="561">
                  <c:v>19.670000000000005</c:v>
                </c:pt>
                <c:pt idx="562">
                  <c:v>19.38</c:v>
                </c:pt>
                <c:pt idx="563">
                  <c:v>18.63000000000002</c:v>
                </c:pt>
                <c:pt idx="564">
                  <c:v>17.98999999999997</c:v>
                </c:pt>
                <c:pt idx="565">
                  <c:v>18.16</c:v>
                </c:pt>
                <c:pt idx="566">
                  <c:v>17.5</c:v>
                </c:pt>
                <c:pt idx="567">
                  <c:v>17.190000000000001</c:v>
                </c:pt>
                <c:pt idx="568">
                  <c:v>17.399999999999999</c:v>
                </c:pt>
                <c:pt idx="569">
                  <c:v>16.579999999999988</c:v>
                </c:pt>
                <c:pt idx="570">
                  <c:v>15.72</c:v>
                </c:pt>
                <c:pt idx="571">
                  <c:v>16.670000000000005</c:v>
                </c:pt>
                <c:pt idx="572">
                  <c:v>14.96</c:v>
                </c:pt>
                <c:pt idx="573">
                  <c:v>14.74</c:v>
                </c:pt>
                <c:pt idx="574">
                  <c:v>15.92</c:v>
                </c:pt>
                <c:pt idx="575">
                  <c:v>16.37</c:v>
                </c:pt>
                <c:pt idx="576">
                  <c:v>14.53</c:v>
                </c:pt>
                <c:pt idx="577">
                  <c:v>14.02</c:v>
                </c:pt>
                <c:pt idx="578">
                  <c:v>17.110000000000021</c:v>
                </c:pt>
                <c:pt idx="579">
                  <c:v>18.479999999999986</c:v>
                </c:pt>
                <c:pt idx="580">
                  <c:v>20.959999999999987</c:v>
                </c:pt>
                <c:pt idx="581">
                  <c:v>22.05</c:v>
                </c:pt>
              </c:numCache>
            </c:numRef>
          </c:yVal>
          <c:smooth val="1"/>
        </c:ser>
        <c:ser>
          <c:idx val="1"/>
          <c:order val="1"/>
          <c:tx>
            <c:v>856A</c:v>
          </c:tx>
          <c:marker>
            <c:symbol val="none"/>
          </c:marker>
          <c:xVal>
            <c:numRef>
              <c:f>'[June856.xlsx]856A-L3'!$A$4:$A$585</c:f>
              <c:numCache>
                <c:formatCode>General</c:formatCode>
                <c:ptCount val="582"/>
                <c:pt idx="0">
                  <c:v>285.5</c:v>
                </c:pt>
                <c:pt idx="1">
                  <c:v>287.97999999999968</c:v>
                </c:pt>
                <c:pt idx="2">
                  <c:v>290.42999999999961</c:v>
                </c:pt>
                <c:pt idx="3">
                  <c:v>292.86</c:v>
                </c:pt>
                <c:pt idx="4">
                  <c:v>295.25</c:v>
                </c:pt>
                <c:pt idx="5">
                  <c:v>297.63</c:v>
                </c:pt>
                <c:pt idx="6">
                  <c:v>299.97000000000003</c:v>
                </c:pt>
                <c:pt idx="7">
                  <c:v>302.3</c:v>
                </c:pt>
                <c:pt idx="8">
                  <c:v>304.58999999999969</c:v>
                </c:pt>
                <c:pt idx="9">
                  <c:v>306.87</c:v>
                </c:pt>
                <c:pt idx="10">
                  <c:v>309.12</c:v>
                </c:pt>
                <c:pt idx="11">
                  <c:v>311.33999999999969</c:v>
                </c:pt>
                <c:pt idx="12">
                  <c:v>313.55</c:v>
                </c:pt>
                <c:pt idx="13">
                  <c:v>315.72999999999968</c:v>
                </c:pt>
                <c:pt idx="14">
                  <c:v>317.89</c:v>
                </c:pt>
                <c:pt idx="15">
                  <c:v>320.02999999999969</c:v>
                </c:pt>
                <c:pt idx="16">
                  <c:v>322.14999999999998</c:v>
                </c:pt>
                <c:pt idx="17">
                  <c:v>324.25</c:v>
                </c:pt>
                <c:pt idx="18">
                  <c:v>326.33</c:v>
                </c:pt>
                <c:pt idx="19">
                  <c:v>328.39</c:v>
                </c:pt>
                <c:pt idx="20">
                  <c:v>330.42999999999961</c:v>
                </c:pt>
                <c:pt idx="21">
                  <c:v>332.46</c:v>
                </c:pt>
                <c:pt idx="22">
                  <c:v>334.46</c:v>
                </c:pt>
                <c:pt idx="23">
                  <c:v>336.45</c:v>
                </c:pt>
                <c:pt idx="24">
                  <c:v>338.41999999999967</c:v>
                </c:pt>
                <c:pt idx="25">
                  <c:v>340.38</c:v>
                </c:pt>
                <c:pt idx="26">
                  <c:v>342.31</c:v>
                </c:pt>
                <c:pt idx="27">
                  <c:v>344.24</c:v>
                </c:pt>
                <c:pt idx="28">
                  <c:v>346.14000000000033</c:v>
                </c:pt>
                <c:pt idx="29">
                  <c:v>348.04</c:v>
                </c:pt>
                <c:pt idx="30">
                  <c:v>349.90999999999968</c:v>
                </c:pt>
                <c:pt idx="31">
                  <c:v>351.78</c:v>
                </c:pt>
                <c:pt idx="32">
                  <c:v>353.63</c:v>
                </c:pt>
                <c:pt idx="33">
                  <c:v>355.46</c:v>
                </c:pt>
                <c:pt idx="34">
                  <c:v>357.28999999999968</c:v>
                </c:pt>
                <c:pt idx="35">
                  <c:v>359.1</c:v>
                </c:pt>
                <c:pt idx="36">
                  <c:v>360.89</c:v>
                </c:pt>
                <c:pt idx="37">
                  <c:v>362.68</c:v>
                </c:pt>
                <c:pt idx="38">
                  <c:v>364.45</c:v>
                </c:pt>
                <c:pt idx="39">
                  <c:v>366.21</c:v>
                </c:pt>
                <c:pt idx="40">
                  <c:v>367.96999999999969</c:v>
                </c:pt>
                <c:pt idx="41">
                  <c:v>369.71</c:v>
                </c:pt>
                <c:pt idx="42">
                  <c:v>371.44</c:v>
                </c:pt>
                <c:pt idx="43">
                  <c:v>373.15000000000032</c:v>
                </c:pt>
                <c:pt idx="44">
                  <c:v>374.86</c:v>
                </c:pt>
                <c:pt idx="45">
                  <c:v>376.56</c:v>
                </c:pt>
                <c:pt idx="46">
                  <c:v>378.25</c:v>
                </c:pt>
                <c:pt idx="47">
                  <c:v>379.94</c:v>
                </c:pt>
                <c:pt idx="48">
                  <c:v>381.61</c:v>
                </c:pt>
                <c:pt idx="49">
                  <c:v>383.27</c:v>
                </c:pt>
                <c:pt idx="50">
                  <c:v>384.92999999999961</c:v>
                </c:pt>
                <c:pt idx="51">
                  <c:v>386.57</c:v>
                </c:pt>
                <c:pt idx="52">
                  <c:v>388.21</c:v>
                </c:pt>
                <c:pt idx="53">
                  <c:v>389.85</c:v>
                </c:pt>
                <c:pt idx="54">
                  <c:v>391.46999999999969</c:v>
                </c:pt>
                <c:pt idx="55">
                  <c:v>393.09</c:v>
                </c:pt>
                <c:pt idx="56">
                  <c:v>394.7</c:v>
                </c:pt>
                <c:pt idx="57">
                  <c:v>396.31</c:v>
                </c:pt>
                <c:pt idx="58">
                  <c:v>397.90999999999968</c:v>
                </c:pt>
                <c:pt idx="59">
                  <c:v>399.5</c:v>
                </c:pt>
                <c:pt idx="60">
                  <c:v>401.08</c:v>
                </c:pt>
                <c:pt idx="61">
                  <c:v>402.67</c:v>
                </c:pt>
                <c:pt idx="62">
                  <c:v>404.24</c:v>
                </c:pt>
                <c:pt idx="63">
                  <c:v>405.81</c:v>
                </c:pt>
                <c:pt idx="64">
                  <c:v>407.38</c:v>
                </c:pt>
                <c:pt idx="65">
                  <c:v>408.94</c:v>
                </c:pt>
                <c:pt idx="66">
                  <c:v>410.48999999999961</c:v>
                </c:pt>
                <c:pt idx="67">
                  <c:v>412.04</c:v>
                </c:pt>
                <c:pt idx="68">
                  <c:v>413.59</c:v>
                </c:pt>
                <c:pt idx="69">
                  <c:v>415.13</c:v>
                </c:pt>
                <c:pt idx="70">
                  <c:v>416.67</c:v>
                </c:pt>
                <c:pt idx="71">
                  <c:v>418.21</c:v>
                </c:pt>
                <c:pt idx="72">
                  <c:v>419.74</c:v>
                </c:pt>
                <c:pt idx="73">
                  <c:v>421.27</c:v>
                </c:pt>
                <c:pt idx="74">
                  <c:v>422.78999999999968</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463.21999999999969</c:v>
                </c:pt>
                <c:pt idx="102">
                  <c:v>464.71</c:v>
                </c:pt>
                <c:pt idx="103">
                  <c:v>466.19</c:v>
                </c:pt>
                <c:pt idx="104">
                  <c:v>467.67</c:v>
                </c:pt>
                <c:pt idx="105">
                  <c:v>469.16</c:v>
                </c:pt>
                <c:pt idx="106">
                  <c:v>470.64000000000033</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488.48999999999961</c:v>
                </c:pt>
                <c:pt idx="119">
                  <c:v>489.97999999999968</c:v>
                </c:pt>
                <c:pt idx="120">
                  <c:v>491.46999999999969</c:v>
                </c:pt>
                <c:pt idx="121">
                  <c:v>492.96</c:v>
                </c:pt>
                <c:pt idx="122">
                  <c:v>494.45</c:v>
                </c:pt>
                <c:pt idx="123">
                  <c:v>495.95</c:v>
                </c:pt>
                <c:pt idx="124">
                  <c:v>497.44</c:v>
                </c:pt>
                <c:pt idx="125">
                  <c:v>498.94</c:v>
                </c:pt>
                <c:pt idx="126">
                  <c:v>500.42999999999961</c:v>
                </c:pt>
                <c:pt idx="127">
                  <c:v>501.92999999999961</c:v>
                </c:pt>
                <c:pt idx="128">
                  <c:v>503.42999999999961</c:v>
                </c:pt>
                <c:pt idx="129">
                  <c:v>504.92999999999961</c:v>
                </c:pt>
                <c:pt idx="130">
                  <c:v>506.42999999999961</c:v>
                </c:pt>
                <c:pt idx="131">
                  <c:v>507.92999999999961</c:v>
                </c:pt>
                <c:pt idx="132">
                  <c:v>509.42999999999961</c:v>
                </c:pt>
                <c:pt idx="133">
                  <c:v>510.94</c:v>
                </c:pt>
                <c:pt idx="134">
                  <c:v>512.43999999999949</c:v>
                </c:pt>
                <c:pt idx="135">
                  <c:v>513.94999999999948</c:v>
                </c:pt>
                <c:pt idx="136">
                  <c:v>515.44999999999948</c:v>
                </c:pt>
                <c:pt idx="137">
                  <c:v>516.95999999999947</c:v>
                </c:pt>
                <c:pt idx="138">
                  <c:v>518.47</c:v>
                </c:pt>
                <c:pt idx="139">
                  <c:v>519.98</c:v>
                </c:pt>
                <c:pt idx="140">
                  <c:v>521.49</c:v>
                </c:pt>
                <c:pt idx="141">
                  <c:v>523</c:v>
                </c:pt>
                <c:pt idx="142">
                  <c:v>524.51</c:v>
                </c:pt>
                <c:pt idx="143">
                  <c:v>526.03</c:v>
                </c:pt>
                <c:pt idx="144">
                  <c:v>527.54</c:v>
                </c:pt>
                <c:pt idx="145">
                  <c:v>529.05999999999949</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544.28000000000054</c:v>
                </c:pt>
                <c:pt idx="156">
                  <c:v>545.80999999999949</c:v>
                </c:pt>
                <c:pt idx="157">
                  <c:v>547.33999999999946</c:v>
                </c:pt>
                <c:pt idx="158">
                  <c:v>548.87</c:v>
                </c:pt>
                <c:pt idx="159">
                  <c:v>550.4</c:v>
                </c:pt>
                <c:pt idx="160">
                  <c:v>551.92999999999938</c:v>
                </c:pt>
                <c:pt idx="161">
                  <c:v>553.45999999999947</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568.83999999999946</c:v>
                </c:pt>
                <c:pt idx="172">
                  <c:v>570.38</c:v>
                </c:pt>
                <c:pt idx="173">
                  <c:v>571.91999999999996</c:v>
                </c:pt>
                <c:pt idx="174">
                  <c:v>573.47</c:v>
                </c:pt>
                <c:pt idx="175">
                  <c:v>575.01</c:v>
                </c:pt>
                <c:pt idx="176">
                  <c:v>576.55999999999949</c:v>
                </c:pt>
                <c:pt idx="177">
                  <c:v>578.1</c:v>
                </c:pt>
                <c:pt idx="178">
                  <c:v>579.65</c:v>
                </c:pt>
                <c:pt idx="179">
                  <c:v>581.19000000000005</c:v>
                </c:pt>
                <c:pt idx="180">
                  <c:v>582.74</c:v>
                </c:pt>
                <c:pt idx="181">
                  <c:v>584.29000000000053</c:v>
                </c:pt>
                <c:pt idx="182">
                  <c:v>585.83999999999946</c:v>
                </c:pt>
                <c:pt idx="183">
                  <c:v>587.39</c:v>
                </c:pt>
                <c:pt idx="184">
                  <c:v>588.93999999999949</c:v>
                </c:pt>
                <c:pt idx="185">
                  <c:v>590.49</c:v>
                </c:pt>
                <c:pt idx="186">
                  <c:v>592.04</c:v>
                </c:pt>
                <c:pt idx="187">
                  <c:v>593.59</c:v>
                </c:pt>
                <c:pt idx="188">
                  <c:v>595.14</c:v>
                </c:pt>
                <c:pt idx="189">
                  <c:v>596.69000000000005</c:v>
                </c:pt>
                <c:pt idx="190">
                  <c:v>598.24</c:v>
                </c:pt>
                <c:pt idx="191">
                  <c:v>599.79999999999995</c:v>
                </c:pt>
                <c:pt idx="192">
                  <c:v>601.34999999999934</c:v>
                </c:pt>
                <c:pt idx="193">
                  <c:v>602.9</c:v>
                </c:pt>
                <c:pt idx="194">
                  <c:v>604.45999999999947</c:v>
                </c:pt>
                <c:pt idx="195">
                  <c:v>606.01</c:v>
                </c:pt>
                <c:pt idx="196">
                  <c:v>607.55999999999949</c:v>
                </c:pt>
                <c:pt idx="197">
                  <c:v>609.12</c:v>
                </c:pt>
                <c:pt idx="198">
                  <c:v>610.66999999999996</c:v>
                </c:pt>
                <c:pt idx="199">
                  <c:v>612.23</c:v>
                </c:pt>
                <c:pt idx="200">
                  <c:v>613.78000000000054</c:v>
                </c:pt>
                <c:pt idx="201">
                  <c:v>615.33999999999946</c:v>
                </c:pt>
                <c:pt idx="202">
                  <c:v>616.89</c:v>
                </c:pt>
                <c:pt idx="203">
                  <c:v>618.44999999999948</c:v>
                </c:pt>
                <c:pt idx="204">
                  <c:v>620</c:v>
                </c:pt>
                <c:pt idx="205">
                  <c:v>621.55999999999949</c:v>
                </c:pt>
                <c:pt idx="206">
                  <c:v>623.12</c:v>
                </c:pt>
                <c:pt idx="207">
                  <c:v>624.66999999999996</c:v>
                </c:pt>
                <c:pt idx="208">
                  <c:v>626.23</c:v>
                </c:pt>
                <c:pt idx="209">
                  <c:v>627.78000000000054</c:v>
                </c:pt>
                <c:pt idx="210">
                  <c:v>629.33999999999946</c:v>
                </c:pt>
                <c:pt idx="211">
                  <c:v>630.9</c:v>
                </c:pt>
                <c:pt idx="212">
                  <c:v>632.44999999999948</c:v>
                </c:pt>
                <c:pt idx="213">
                  <c:v>634.01</c:v>
                </c:pt>
                <c:pt idx="214">
                  <c:v>635.55999999999949</c:v>
                </c:pt>
                <c:pt idx="215">
                  <c:v>637.12</c:v>
                </c:pt>
                <c:pt idx="216">
                  <c:v>638.67999999999995</c:v>
                </c:pt>
                <c:pt idx="217">
                  <c:v>640.23</c:v>
                </c:pt>
                <c:pt idx="218">
                  <c:v>641.79000000000053</c:v>
                </c:pt>
                <c:pt idx="219">
                  <c:v>643.33999999999946</c:v>
                </c:pt>
                <c:pt idx="220">
                  <c:v>644.9</c:v>
                </c:pt>
                <c:pt idx="221">
                  <c:v>646.44999999999948</c:v>
                </c:pt>
                <c:pt idx="222">
                  <c:v>648.01</c:v>
                </c:pt>
                <c:pt idx="223">
                  <c:v>649.55999999999949</c:v>
                </c:pt>
                <c:pt idx="224">
                  <c:v>651.12</c:v>
                </c:pt>
                <c:pt idx="225">
                  <c:v>652.66999999999996</c:v>
                </c:pt>
                <c:pt idx="226">
                  <c:v>654.23</c:v>
                </c:pt>
                <c:pt idx="227">
                  <c:v>655.78000000000054</c:v>
                </c:pt>
                <c:pt idx="228">
                  <c:v>657.32999999999947</c:v>
                </c:pt>
                <c:pt idx="229">
                  <c:v>658.89</c:v>
                </c:pt>
                <c:pt idx="230">
                  <c:v>660.43999999999949</c:v>
                </c:pt>
                <c:pt idx="231">
                  <c:v>662</c:v>
                </c:pt>
                <c:pt idx="232">
                  <c:v>663.55</c:v>
                </c:pt>
                <c:pt idx="233">
                  <c:v>665.1</c:v>
                </c:pt>
                <c:pt idx="234">
                  <c:v>666.65</c:v>
                </c:pt>
                <c:pt idx="235">
                  <c:v>668.21</c:v>
                </c:pt>
                <c:pt idx="236">
                  <c:v>669.76</c:v>
                </c:pt>
                <c:pt idx="237">
                  <c:v>671.31</c:v>
                </c:pt>
                <c:pt idx="238">
                  <c:v>672.85999999999933</c:v>
                </c:pt>
                <c:pt idx="239">
                  <c:v>674.41</c:v>
                </c:pt>
                <c:pt idx="240">
                  <c:v>675.95999999999947</c:v>
                </c:pt>
                <c:pt idx="241">
                  <c:v>677.51</c:v>
                </c:pt>
                <c:pt idx="242">
                  <c:v>679.06</c:v>
                </c:pt>
                <c:pt idx="243">
                  <c:v>680.61</c:v>
                </c:pt>
                <c:pt idx="244">
                  <c:v>682.16</c:v>
                </c:pt>
                <c:pt idx="245">
                  <c:v>683.71</c:v>
                </c:pt>
                <c:pt idx="246">
                  <c:v>685.26</c:v>
                </c:pt>
                <c:pt idx="247">
                  <c:v>686.81</c:v>
                </c:pt>
                <c:pt idx="248">
                  <c:v>688.35999999999933</c:v>
                </c:pt>
                <c:pt idx="249">
                  <c:v>689.91</c:v>
                </c:pt>
                <c:pt idx="250">
                  <c:v>691.44999999999948</c:v>
                </c:pt>
                <c:pt idx="251">
                  <c:v>693</c:v>
                </c:pt>
                <c:pt idx="252">
                  <c:v>694.55</c:v>
                </c:pt>
                <c:pt idx="253">
                  <c:v>696.1</c:v>
                </c:pt>
                <c:pt idx="254">
                  <c:v>697.64</c:v>
                </c:pt>
                <c:pt idx="255">
                  <c:v>699.19</c:v>
                </c:pt>
                <c:pt idx="256">
                  <c:v>700.74</c:v>
                </c:pt>
                <c:pt idx="257">
                  <c:v>702.28000000000054</c:v>
                </c:pt>
                <c:pt idx="258">
                  <c:v>703.82999999999947</c:v>
                </c:pt>
                <c:pt idx="259">
                  <c:v>705.37</c:v>
                </c:pt>
                <c:pt idx="260">
                  <c:v>706.92</c:v>
                </c:pt>
                <c:pt idx="261">
                  <c:v>708.45999999999947</c:v>
                </c:pt>
                <c:pt idx="262">
                  <c:v>710.01</c:v>
                </c:pt>
                <c:pt idx="263">
                  <c:v>711.55</c:v>
                </c:pt>
                <c:pt idx="264">
                  <c:v>713.1</c:v>
                </c:pt>
                <c:pt idx="265">
                  <c:v>714.64</c:v>
                </c:pt>
                <c:pt idx="266">
                  <c:v>716.18000000000052</c:v>
                </c:pt>
                <c:pt idx="267">
                  <c:v>717.73</c:v>
                </c:pt>
                <c:pt idx="268">
                  <c:v>719.27000000000055</c:v>
                </c:pt>
                <c:pt idx="269">
                  <c:v>720.81999999999948</c:v>
                </c:pt>
                <c:pt idx="270">
                  <c:v>722.35999999999933</c:v>
                </c:pt>
                <c:pt idx="271">
                  <c:v>723.9</c:v>
                </c:pt>
                <c:pt idx="272">
                  <c:v>725.43999999999949</c:v>
                </c:pt>
                <c:pt idx="273">
                  <c:v>726.99</c:v>
                </c:pt>
                <c:pt idx="274">
                  <c:v>728.53</c:v>
                </c:pt>
                <c:pt idx="275">
                  <c:v>730.07</c:v>
                </c:pt>
                <c:pt idx="276">
                  <c:v>731.62</c:v>
                </c:pt>
                <c:pt idx="277">
                  <c:v>733.16</c:v>
                </c:pt>
                <c:pt idx="278">
                  <c:v>734.7</c:v>
                </c:pt>
                <c:pt idx="279">
                  <c:v>736.24</c:v>
                </c:pt>
                <c:pt idx="280">
                  <c:v>737.79000000000053</c:v>
                </c:pt>
                <c:pt idx="281">
                  <c:v>739.32999999999947</c:v>
                </c:pt>
                <c:pt idx="282">
                  <c:v>740.87</c:v>
                </c:pt>
                <c:pt idx="283">
                  <c:v>742.41</c:v>
                </c:pt>
                <c:pt idx="284">
                  <c:v>743.95999999999947</c:v>
                </c:pt>
                <c:pt idx="285">
                  <c:v>745.5</c:v>
                </c:pt>
                <c:pt idx="286">
                  <c:v>747.04</c:v>
                </c:pt>
                <c:pt idx="287">
                  <c:v>748.58</c:v>
                </c:pt>
                <c:pt idx="288">
                  <c:v>750.13</c:v>
                </c:pt>
                <c:pt idx="289">
                  <c:v>751.67000000000053</c:v>
                </c:pt>
                <c:pt idx="290">
                  <c:v>753.21</c:v>
                </c:pt>
                <c:pt idx="291">
                  <c:v>754.76</c:v>
                </c:pt>
                <c:pt idx="292">
                  <c:v>756.3</c:v>
                </c:pt>
                <c:pt idx="293">
                  <c:v>757.84999999999934</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774.84999999999934</c:v>
                </c:pt>
                <c:pt idx="305">
                  <c:v>776.4</c:v>
                </c:pt>
                <c:pt idx="306">
                  <c:v>777.94999999999948</c:v>
                </c:pt>
                <c:pt idx="307">
                  <c:v>779.5</c:v>
                </c:pt>
                <c:pt idx="308">
                  <c:v>781.05</c:v>
                </c:pt>
                <c:pt idx="309">
                  <c:v>782.6</c:v>
                </c:pt>
                <c:pt idx="310">
                  <c:v>784.15</c:v>
                </c:pt>
                <c:pt idx="311">
                  <c:v>785.7</c:v>
                </c:pt>
                <c:pt idx="312">
                  <c:v>787.25</c:v>
                </c:pt>
                <c:pt idx="313">
                  <c:v>788.81</c:v>
                </c:pt>
                <c:pt idx="314">
                  <c:v>790.35999999999933</c:v>
                </c:pt>
                <c:pt idx="315">
                  <c:v>791.91</c:v>
                </c:pt>
                <c:pt idx="316">
                  <c:v>793.47</c:v>
                </c:pt>
                <c:pt idx="317">
                  <c:v>795.02</c:v>
                </c:pt>
                <c:pt idx="318">
                  <c:v>796.58</c:v>
                </c:pt>
                <c:pt idx="319">
                  <c:v>798.14</c:v>
                </c:pt>
                <c:pt idx="320">
                  <c:v>799.7</c:v>
                </c:pt>
                <c:pt idx="321">
                  <c:v>801.26</c:v>
                </c:pt>
                <c:pt idx="322">
                  <c:v>802.81999999999948</c:v>
                </c:pt>
                <c:pt idx="323">
                  <c:v>804.38</c:v>
                </c:pt>
                <c:pt idx="324">
                  <c:v>805.93999999999949</c:v>
                </c:pt>
                <c:pt idx="325">
                  <c:v>807.5</c:v>
                </c:pt>
                <c:pt idx="326">
                  <c:v>809.06</c:v>
                </c:pt>
                <c:pt idx="327">
                  <c:v>810.63</c:v>
                </c:pt>
                <c:pt idx="328">
                  <c:v>812.19</c:v>
                </c:pt>
                <c:pt idx="329">
                  <c:v>813.76</c:v>
                </c:pt>
                <c:pt idx="330">
                  <c:v>815.32999999999947</c:v>
                </c:pt>
                <c:pt idx="331">
                  <c:v>816.89</c:v>
                </c:pt>
                <c:pt idx="332">
                  <c:v>818.45999999999947</c:v>
                </c:pt>
                <c:pt idx="333">
                  <c:v>820.03</c:v>
                </c:pt>
                <c:pt idx="334">
                  <c:v>821.61</c:v>
                </c:pt>
                <c:pt idx="335">
                  <c:v>823.18000000000052</c:v>
                </c:pt>
                <c:pt idx="336">
                  <c:v>824.75</c:v>
                </c:pt>
                <c:pt idx="337">
                  <c:v>826.32999999999947</c:v>
                </c:pt>
                <c:pt idx="338">
                  <c:v>827.9</c:v>
                </c:pt>
                <c:pt idx="339">
                  <c:v>829.48</c:v>
                </c:pt>
                <c:pt idx="340">
                  <c:v>831.06</c:v>
                </c:pt>
                <c:pt idx="341">
                  <c:v>832.63</c:v>
                </c:pt>
                <c:pt idx="342">
                  <c:v>834.21</c:v>
                </c:pt>
                <c:pt idx="343">
                  <c:v>835.8</c:v>
                </c:pt>
                <c:pt idx="344">
                  <c:v>837.38</c:v>
                </c:pt>
                <c:pt idx="345">
                  <c:v>838.95999999999947</c:v>
                </c:pt>
                <c:pt idx="346">
                  <c:v>840.55</c:v>
                </c:pt>
                <c:pt idx="347">
                  <c:v>842.13</c:v>
                </c:pt>
                <c:pt idx="348">
                  <c:v>843.72</c:v>
                </c:pt>
                <c:pt idx="349">
                  <c:v>845.31</c:v>
                </c:pt>
                <c:pt idx="350">
                  <c:v>846.9</c:v>
                </c:pt>
                <c:pt idx="351">
                  <c:v>848.49</c:v>
                </c:pt>
                <c:pt idx="352">
                  <c:v>850.08</c:v>
                </c:pt>
                <c:pt idx="353">
                  <c:v>851.67000000000053</c:v>
                </c:pt>
                <c:pt idx="354">
                  <c:v>853.26</c:v>
                </c:pt>
                <c:pt idx="355">
                  <c:v>854.85999999999933</c:v>
                </c:pt>
                <c:pt idx="356">
                  <c:v>856.45999999999947</c:v>
                </c:pt>
                <c:pt idx="357">
                  <c:v>858.05</c:v>
                </c:pt>
                <c:pt idx="358">
                  <c:v>859.65</c:v>
                </c:pt>
                <c:pt idx="359">
                  <c:v>861.25</c:v>
                </c:pt>
                <c:pt idx="360">
                  <c:v>862.84999999999934</c:v>
                </c:pt>
                <c:pt idx="361">
                  <c:v>864.44999999999948</c:v>
                </c:pt>
                <c:pt idx="362">
                  <c:v>866.06</c:v>
                </c:pt>
                <c:pt idx="363">
                  <c:v>867.66</c:v>
                </c:pt>
                <c:pt idx="364">
                  <c:v>869.27000000000055</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891.83999999999946</c:v>
                </c:pt>
                <c:pt idx="379">
                  <c:v>893.45999999999947</c:v>
                </c:pt>
                <c:pt idx="380">
                  <c:v>895.08</c:v>
                </c:pt>
                <c:pt idx="381">
                  <c:v>896.7</c:v>
                </c:pt>
                <c:pt idx="382">
                  <c:v>898.31999999999948</c:v>
                </c:pt>
                <c:pt idx="383">
                  <c:v>899.93999999999949</c:v>
                </c:pt>
                <c:pt idx="384">
                  <c:v>901.56</c:v>
                </c:pt>
                <c:pt idx="385">
                  <c:v>903.19</c:v>
                </c:pt>
                <c:pt idx="386">
                  <c:v>904.81</c:v>
                </c:pt>
                <c:pt idx="387">
                  <c:v>906.43</c:v>
                </c:pt>
                <c:pt idx="388">
                  <c:v>908.05</c:v>
                </c:pt>
                <c:pt idx="389">
                  <c:v>909.68000000000052</c:v>
                </c:pt>
                <c:pt idx="390">
                  <c:v>911.3</c:v>
                </c:pt>
                <c:pt idx="391">
                  <c:v>912.92</c:v>
                </c:pt>
                <c:pt idx="392">
                  <c:v>914.54</c:v>
                </c:pt>
                <c:pt idx="393">
                  <c:v>916.17000000000053</c:v>
                </c:pt>
                <c:pt idx="394">
                  <c:v>917.79000000000053</c:v>
                </c:pt>
                <c:pt idx="395">
                  <c:v>919.41</c:v>
                </c:pt>
                <c:pt idx="396">
                  <c:v>921.03</c:v>
                </c:pt>
                <c:pt idx="397">
                  <c:v>922.65</c:v>
                </c:pt>
                <c:pt idx="398">
                  <c:v>924.27000000000055</c:v>
                </c:pt>
                <c:pt idx="399">
                  <c:v>925.89</c:v>
                </c:pt>
                <c:pt idx="400">
                  <c:v>927.51</c:v>
                </c:pt>
                <c:pt idx="401">
                  <c:v>929.13</c:v>
                </c:pt>
                <c:pt idx="402">
                  <c:v>930.75</c:v>
                </c:pt>
                <c:pt idx="403">
                  <c:v>932.37</c:v>
                </c:pt>
                <c:pt idx="404">
                  <c:v>933.98</c:v>
                </c:pt>
                <c:pt idx="405">
                  <c:v>935.6</c:v>
                </c:pt>
                <c:pt idx="406">
                  <c:v>937.21</c:v>
                </c:pt>
                <c:pt idx="407">
                  <c:v>938.81999999999948</c:v>
                </c:pt>
                <c:pt idx="408">
                  <c:v>940.43</c:v>
                </c:pt>
                <c:pt idx="409">
                  <c:v>942.04</c:v>
                </c:pt>
                <c:pt idx="410">
                  <c:v>943.64</c:v>
                </c:pt>
                <c:pt idx="411">
                  <c:v>945.25</c:v>
                </c:pt>
                <c:pt idx="412">
                  <c:v>946.84999999999934</c:v>
                </c:pt>
                <c:pt idx="413">
                  <c:v>948.44999999999948</c:v>
                </c:pt>
                <c:pt idx="414">
                  <c:v>950.05</c:v>
                </c:pt>
                <c:pt idx="415">
                  <c:v>951.65</c:v>
                </c:pt>
                <c:pt idx="416">
                  <c:v>953.24</c:v>
                </c:pt>
                <c:pt idx="417">
                  <c:v>954.82999999999947</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975.18000000000052</c:v>
                </c:pt>
                <c:pt idx="431">
                  <c:v>976.71</c:v>
                </c:pt>
                <c:pt idx="432">
                  <c:v>978.24</c:v>
                </c:pt>
                <c:pt idx="433">
                  <c:v>979.76</c:v>
                </c:pt>
                <c:pt idx="434">
                  <c:v>981.28000000000054</c:v>
                </c:pt>
                <c:pt idx="435">
                  <c:v>982.79000000000053</c:v>
                </c:pt>
                <c:pt idx="436">
                  <c:v>984.3</c:v>
                </c:pt>
                <c:pt idx="437">
                  <c:v>985.8</c:v>
                </c:pt>
                <c:pt idx="438">
                  <c:v>987.29000000000053</c:v>
                </c:pt>
                <c:pt idx="439">
                  <c:v>988.77000000000055</c:v>
                </c:pt>
                <c:pt idx="440">
                  <c:v>990.25</c:v>
                </c:pt>
                <c:pt idx="441">
                  <c:v>991.72</c:v>
                </c:pt>
                <c:pt idx="442">
                  <c:v>993.18000000000052</c:v>
                </c:pt>
                <c:pt idx="443">
                  <c:v>994.64</c:v>
                </c:pt>
                <c:pt idx="444">
                  <c:v>996.08</c:v>
                </c:pt>
                <c:pt idx="445">
                  <c:v>997.52</c:v>
                </c:pt>
                <c:pt idx="446">
                  <c:v>998.94999999999948</c:v>
                </c:pt>
                <c:pt idx="447">
                  <c:v>1000.37</c:v>
                </c:pt>
                <c:pt idx="448">
                  <c:v>1001.7800000000005</c:v>
                </c:pt>
                <c:pt idx="449">
                  <c:v>1003.1800000000005</c:v>
                </c:pt>
                <c:pt idx="450">
                  <c:v>1004.57</c:v>
                </c:pt>
                <c:pt idx="451">
                  <c:v>1005.9499999999994</c:v>
                </c:pt>
                <c:pt idx="452">
                  <c:v>1007.3199999999994</c:v>
                </c:pt>
                <c:pt idx="453">
                  <c:v>1008.6800000000005</c:v>
                </c:pt>
                <c:pt idx="454">
                  <c:v>1010.03</c:v>
                </c:pt>
                <c:pt idx="455">
                  <c:v>1011.3599999999993</c:v>
                </c:pt>
                <c:pt idx="456">
                  <c:v>1012.69</c:v>
                </c:pt>
                <c:pt idx="457">
                  <c:v>1014</c:v>
                </c:pt>
                <c:pt idx="458">
                  <c:v>1015.3</c:v>
                </c:pt>
                <c:pt idx="459">
                  <c:v>1016.59</c:v>
                </c:pt>
                <c:pt idx="460">
                  <c:v>1017.8599999999993</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2073.8900000000012</c:v>
                </c:pt>
                <c:pt idx="539">
                  <c:v>2086.3300000000022</c:v>
                </c:pt>
                <c:pt idx="540">
                  <c:v>2098.7399999999998</c:v>
                </c:pt>
                <c:pt idx="541">
                  <c:v>2111.12</c:v>
                </c:pt>
                <c:pt idx="542">
                  <c:v>2123.46</c:v>
                </c:pt>
                <c:pt idx="543">
                  <c:v>2135.7799999999997</c:v>
                </c:pt>
                <c:pt idx="544">
                  <c:v>2148.0700000000002</c:v>
                </c:pt>
                <c:pt idx="545">
                  <c:v>2160.3300000000022</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2281.3100000000022</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'[June856.xlsx]856A-L3'!$C$4:$C$585</c:f>
              <c:numCache>
                <c:formatCode>General</c:formatCode>
                <c:ptCount val="582"/>
                <c:pt idx="0">
                  <c:v>0</c:v>
                </c:pt>
                <c:pt idx="1">
                  <c:v>16.670000000000005</c:v>
                </c:pt>
                <c:pt idx="2">
                  <c:v>22.22</c:v>
                </c:pt>
                <c:pt idx="3">
                  <c:v>16.670000000000005</c:v>
                </c:pt>
                <c:pt idx="4">
                  <c:v>33.33</c:v>
                </c:pt>
                <c:pt idx="5">
                  <c:v>20</c:v>
                </c:pt>
                <c:pt idx="6">
                  <c:v>33.33</c:v>
                </c:pt>
                <c:pt idx="7">
                  <c:v>33.33</c:v>
                </c:pt>
                <c:pt idx="8">
                  <c:v>27.45</c:v>
                </c:pt>
                <c:pt idx="9">
                  <c:v>20.84</c:v>
                </c:pt>
                <c:pt idx="10">
                  <c:v>30</c:v>
                </c:pt>
                <c:pt idx="11">
                  <c:v>27.62</c:v>
                </c:pt>
                <c:pt idx="12">
                  <c:v>31.01</c:v>
                </c:pt>
                <c:pt idx="13">
                  <c:v>36.11</c:v>
                </c:pt>
                <c:pt idx="14">
                  <c:v>29.63000000000002</c:v>
                </c:pt>
                <c:pt idx="15">
                  <c:v>26.779999999999987</c:v>
                </c:pt>
                <c:pt idx="16">
                  <c:v>20.350000000000001</c:v>
                </c:pt>
                <c:pt idx="17">
                  <c:v>28.91</c:v>
                </c:pt>
                <c:pt idx="18">
                  <c:v>26.87</c:v>
                </c:pt>
                <c:pt idx="19">
                  <c:v>29.52</c:v>
                </c:pt>
                <c:pt idx="20">
                  <c:v>37.230000000000011</c:v>
                </c:pt>
                <c:pt idx="21">
                  <c:v>26.88</c:v>
                </c:pt>
                <c:pt idx="22">
                  <c:v>28.03</c:v>
                </c:pt>
                <c:pt idx="23">
                  <c:v>20.079999999999988</c:v>
                </c:pt>
                <c:pt idx="24">
                  <c:v>19.88</c:v>
                </c:pt>
                <c:pt idx="25">
                  <c:v>23.04</c:v>
                </c:pt>
                <c:pt idx="26">
                  <c:v>30.4</c:v>
                </c:pt>
                <c:pt idx="27">
                  <c:v>30.779999999999987</c:v>
                </c:pt>
                <c:pt idx="28">
                  <c:v>24.759999999999987</c:v>
                </c:pt>
                <c:pt idx="29">
                  <c:v>24.419999999999987</c:v>
                </c:pt>
                <c:pt idx="30">
                  <c:v>22.77</c:v>
                </c:pt>
                <c:pt idx="31">
                  <c:v>21.05</c:v>
                </c:pt>
                <c:pt idx="32">
                  <c:v>23.8</c:v>
                </c:pt>
                <c:pt idx="33">
                  <c:v>24.62</c:v>
                </c:pt>
                <c:pt idx="34">
                  <c:v>24.8</c:v>
                </c:pt>
                <c:pt idx="35">
                  <c:v>24.27</c:v>
                </c:pt>
                <c:pt idx="36">
                  <c:v>19.079999999999988</c:v>
                </c:pt>
                <c:pt idx="37">
                  <c:v>16.02</c:v>
                </c:pt>
                <c:pt idx="38">
                  <c:v>19.34</c:v>
                </c:pt>
                <c:pt idx="39">
                  <c:v>18.03</c:v>
                </c:pt>
                <c:pt idx="40">
                  <c:v>22.06</c:v>
                </c:pt>
                <c:pt idx="41">
                  <c:v>18.459999999999987</c:v>
                </c:pt>
                <c:pt idx="42">
                  <c:v>16.579999999999988</c:v>
                </c:pt>
                <c:pt idx="43">
                  <c:v>14.84</c:v>
                </c:pt>
                <c:pt idx="44">
                  <c:v>14.34</c:v>
                </c:pt>
                <c:pt idx="45">
                  <c:v>13.18</c:v>
                </c:pt>
                <c:pt idx="46">
                  <c:v>15.7</c:v>
                </c:pt>
                <c:pt idx="47">
                  <c:v>14.53</c:v>
                </c:pt>
                <c:pt idx="48">
                  <c:v>13.2</c:v>
                </c:pt>
                <c:pt idx="49">
                  <c:v>11.88</c:v>
                </c:pt>
                <c:pt idx="50">
                  <c:v>10.01</c:v>
                </c:pt>
                <c:pt idx="51">
                  <c:v>10.83</c:v>
                </c:pt>
                <c:pt idx="52">
                  <c:v>11.27</c:v>
                </c:pt>
                <c:pt idx="53">
                  <c:v>11</c:v>
                </c:pt>
                <c:pt idx="54">
                  <c:v>10.7</c:v>
                </c:pt>
                <c:pt idx="55">
                  <c:v>10.61</c:v>
                </c:pt>
                <c:pt idx="56">
                  <c:v>8.27</c:v>
                </c:pt>
                <c:pt idx="57">
                  <c:v>9.0500000000000007</c:v>
                </c:pt>
                <c:pt idx="58">
                  <c:v>8.0300000000000011</c:v>
                </c:pt>
                <c:pt idx="59">
                  <c:v>9.6</c:v>
                </c:pt>
                <c:pt idx="60">
                  <c:v>8.98</c:v>
                </c:pt>
                <c:pt idx="61">
                  <c:v>8.41</c:v>
                </c:pt>
                <c:pt idx="62">
                  <c:v>8.84</c:v>
                </c:pt>
                <c:pt idx="63">
                  <c:v>8.26</c:v>
                </c:pt>
                <c:pt idx="64">
                  <c:v>7.42</c:v>
                </c:pt>
                <c:pt idx="65">
                  <c:v>7.45</c:v>
                </c:pt>
                <c:pt idx="66">
                  <c:v>6.76</c:v>
                </c:pt>
                <c:pt idx="67">
                  <c:v>7.22</c:v>
                </c:pt>
                <c:pt idx="68">
                  <c:v>7.09</c:v>
                </c:pt>
                <c:pt idx="69">
                  <c:v>6.99</c:v>
                </c:pt>
                <c:pt idx="70">
                  <c:v>6.1499999999999995</c:v>
                </c:pt>
                <c:pt idx="71">
                  <c:v>6.87</c:v>
                </c:pt>
                <c:pt idx="72">
                  <c:v>6.51</c:v>
                </c:pt>
                <c:pt idx="73">
                  <c:v>7.28</c:v>
                </c:pt>
                <c:pt idx="74">
                  <c:v>7.04</c:v>
                </c:pt>
                <c:pt idx="75">
                  <c:v>7.37</c:v>
                </c:pt>
                <c:pt idx="76">
                  <c:v>6.31</c:v>
                </c:pt>
                <c:pt idx="77">
                  <c:v>5.44</c:v>
                </c:pt>
                <c:pt idx="78">
                  <c:v>5.8599999999999985</c:v>
                </c:pt>
                <c:pt idx="79">
                  <c:v>6.01</c:v>
                </c:pt>
                <c:pt idx="80">
                  <c:v>6.13</c:v>
                </c:pt>
                <c:pt idx="81">
                  <c:v>6.8199999999999985</c:v>
                </c:pt>
                <c:pt idx="82">
                  <c:v>5.84</c:v>
                </c:pt>
                <c:pt idx="83">
                  <c:v>5.76</c:v>
                </c:pt>
                <c:pt idx="84">
                  <c:v>5.57</c:v>
                </c:pt>
                <c:pt idx="85">
                  <c:v>5.2700000000000014</c:v>
                </c:pt>
                <c:pt idx="86">
                  <c:v>5.3199999999999985</c:v>
                </c:pt>
                <c:pt idx="87">
                  <c:v>5.3599999999999985</c:v>
                </c:pt>
                <c:pt idx="88">
                  <c:v>5.78</c:v>
                </c:pt>
                <c:pt idx="89">
                  <c:v>5.53</c:v>
                </c:pt>
                <c:pt idx="90">
                  <c:v>5.29</c:v>
                </c:pt>
                <c:pt idx="91">
                  <c:v>5.1899999999999995</c:v>
                </c:pt>
                <c:pt idx="92">
                  <c:v>5.08</c:v>
                </c:pt>
                <c:pt idx="93">
                  <c:v>5.18</c:v>
                </c:pt>
                <c:pt idx="94">
                  <c:v>5.23</c:v>
                </c:pt>
                <c:pt idx="95">
                  <c:v>5</c:v>
                </c:pt>
                <c:pt idx="96">
                  <c:v>5.0599999999999996</c:v>
                </c:pt>
                <c:pt idx="97">
                  <c:v>5.2</c:v>
                </c:pt>
                <c:pt idx="98">
                  <c:v>4.83</c:v>
                </c:pt>
                <c:pt idx="99">
                  <c:v>5.23</c:v>
                </c:pt>
                <c:pt idx="100">
                  <c:v>5.21</c:v>
                </c:pt>
                <c:pt idx="101">
                  <c:v>5.03</c:v>
                </c:pt>
                <c:pt idx="102">
                  <c:v>5.1599999999999975</c:v>
                </c:pt>
                <c:pt idx="103">
                  <c:v>4.8099999999999996</c:v>
                </c:pt>
                <c:pt idx="104">
                  <c:v>4.79</c:v>
                </c:pt>
                <c:pt idx="105">
                  <c:v>4.6399999999999997</c:v>
                </c:pt>
                <c:pt idx="106">
                  <c:v>4.6899999999999995</c:v>
                </c:pt>
                <c:pt idx="107">
                  <c:v>4.88</c:v>
                </c:pt>
                <c:pt idx="108">
                  <c:v>4.8499999999999996</c:v>
                </c:pt>
                <c:pt idx="109">
                  <c:v>4.8199999999999985</c:v>
                </c:pt>
                <c:pt idx="110">
                  <c:v>4.76</c:v>
                </c:pt>
                <c:pt idx="111">
                  <c:v>4.68</c:v>
                </c:pt>
                <c:pt idx="112">
                  <c:v>4.6499999999999995</c:v>
                </c:pt>
                <c:pt idx="113">
                  <c:v>4.9300000000000024</c:v>
                </c:pt>
                <c:pt idx="114">
                  <c:v>4.95</c:v>
                </c:pt>
                <c:pt idx="115">
                  <c:v>4.87</c:v>
                </c:pt>
                <c:pt idx="116">
                  <c:v>4.74</c:v>
                </c:pt>
                <c:pt idx="117">
                  <c:v>4.79</c:v>
                </c:pt>
                <c:pt idx="118">
                  <c:v>4.67</c:v>
                </c:pt>
                <c:pt idx="119">
                  <c:v>4.7300000000000004</c:v>
                </c:pt>
                <c:pt idx="120">
                  <c:v>4.7</c:v>
                </c:pt>
                <c:pt idx="121">
                  <c:v>4.7</c:v>
                </c:pt>
                <c:pt idx="122">
                  <c:v>4.79</c:v>
                </c:pt>
                <c:pt idx="123">
                  <c:v>4.6599999999999975</c:v>
                </c:pt>
                <c:pt idx="124">
                  <c:v>4.7699999999999996</c:v>
                </c:pt>
                <c:pt idx="125">
                  <c:v>4.6499999999999995</c:v>
                </c:pt>
                <c:pt idx="126">
                  <c:v>4.87</c:v>
                </c:pt>
                <c:pt idx="127">
                  <c:v>4.99</c:v>
                </c:pt>
                <c:pt idx="128">
                  <c:v>5.09</c:v>
                </c:pt>
                <c:pt idx="129">
                  <c:v>5.18</c:v>
                </c:pt>
                <c:pt idx="130">
                  <c:v>5.37</c:v>
                </c:pt>
                <c:pt idx="131">
                  <c:v>5.46</c:v>
                </c:pt>
                <c:pt idx="132">
                  <c:v>5.6099999999999985</c:v>
                </c:pt>
                <c:pt idx="133">
                  <c:v>5.85</c:v>
                </c:pt>
                <c:pt idx="134">
                  <c:v>6.01</c:v>
                </c:pt>
                <c:pt idx="135">
                  <c:v>6.25</c:v>
                </c:pt>
                <c:pt idx="136">
                  <c:v>6.4700000000000024</c:v>
                </c:pt>
                <c:pt idx="137">
                  <c:v>6.6099999999999985</c:v>
                </c:pt>
                <c:pt idx="138">
                  <c:v>7.01</c:v>
                </c:pt>
                <c:pt idx="139">
                  <c:v>7.25</c:v>
                </c:pt>
                <c:pt idx="140">
                  <c:v>7.6499999999999995</c:v>
                </c:pt>
                <c:pt idx="141">
                  <c:v>7.9300000000000024</c:v>
                </c:pt>
                <c:pt idx="142">
                  <c:v>8.34</c:v>
                </c:pt>
                <c:pt idx="143">
                  <c:v>8.7000000000000011</c:v>
                </c:pt>
                <c:pt idx="144">
                  <c:v>8.94</c:v>
                </c:pt>
                <c:pt idx="145">
                  <c:v>9.1300000000000008</c:v>
                </c:pt>
                <c:pt idx="146">
                  <c:v>9.3600000000000048</c:v>
                </c:pt>
                <c:pt idx="147">
                  <c:v>9.61</c:v>
                </c:pt>
                <c:pt idx="148">
                  <c:v>9.8600000000000048</c:v>
                </c:pt>
                <c:pt idx="149">
                  <c:v>10.08</c:v>
                </c:pt>
                <c:pt idx="150">
                  <c:v>10.17</c:v>
                </c:pt>
                <c:pt idx="151">
                  <c:v>10.24</c:v>
                </c:pt>
                <c:pt idx="152">
                  <c:v>10.33</c:v>
                </c:pt>
                <c:pt idx="153">
                  <c:v>10.34</c:v>
                </c:pt>
                <c:pt idx="154">
                  <c:v>10.52</c:v>
                </c:pt>
                <c:pt idx="155">
                  <c:v>10.56</c:v>
                </c:pt>
                <c:pt idx="156">
                  <c:v>10.61</c:v>
                </c:pt>
                <c:pt idx="157">
                  <c:v>10.67</c:v>
                </c:pt>
                <c:pt idx="158">
                  <c:v>10.71</c:v>
                </c:pt>
                <c:pt idx="159">
                  <c:v>10.7</c:v>
                </c:pt>
                <c:pt idx="160">
                  <c:v>10.76</c:v>
                </c:pt>
                <c:pt idx="161">
                  <c:v>10.75</c:v>
                </c:pt>
                <c:pt idx="162">
                  <c:v>10.72</c:v>
                </c:pt>
                <c:pt idx="163">
                  <c:v>10.72</c:v>
                </c:pt>
                <c:pt idx="164">
                  <c:v>10.58</c:v>
                </c:pt>
                <c:pt idx="165">
                  <c:v>10.41</c:v>
                </c:pt>
                <c:pt idx="166">
                  <c:v>10.35000000000001</c:v>
                </c:pt>
                <c:pt idx="167">
                  <c:v>10.120000000000001</c:v>
                </c:pt>
                <c:pt idx="168">
                  <c:v>9.9500000000000028</c:v>
                </c:pt>
                <c:pt idx="169">
                  <c:v>9.76</c:v>
                </c:pt>
                <c:pt idx="170">
                  <c:v>9.58</c:v>
                </c:pt>
                <c:pt idx="171">
                  <c:v>9.32</c:v>
                </c:pt>
                <c:pt idx="172">
                  <c:v>9.0500000000000007</c:v>
                </c:pt>
                <c:pt idx="173">
                  <c:v>8.84</c:v>
                </c:pt>
                <c:pt idx="174">
                  <c:v>8.58</c:v>
                </c:pt>
                <c:pt idx="175">
                  <c:v>8.4500000000000028</c:v>
                </c:pt>
                <c:pt idx="176">
                  <c:v>8.2800000000000011</c:v>
                </c:pt>
                <c:pt idx="177">
                  <c:v>8.07</c:v>
                </c:pt>
                <c:pt idx="178">
                  <c:v>7.85</c:v>
                </c:pt>
                <c:pt idx="179">
                  <c:v>7.71</c:v>
                </c:pt>
                <c:pt idx="180">
                  <c:v>7.59</c:v>
                </c:pt>
                <c:pt idx="181">
                  <c:v>7.53</c:v>
                </c:pt>
                <c:pt idx="182">
                  <c:v>7.44</c:v>
                </c:pt>
                <c:pt idx="183">
                  <c:v>7.34</c:v>
                </c:pt>
                <c:pt idx="184">
                  <c:v>7.28</c:v>
                </c:pt>
                <c:pt idx="185">
                  <c:v>7.2</c:v>
                </c:pt>
                <c:pt idx="186">
                  <c:v>7.05</c:v>
                </c:pt>
                <c:pt idx="187">
                  <c:v>7.08</c:v>
                </c:pt>
                <c:pt idx="188">
                  <c:v>6.99</c:v>
                </c:pt>
                <c:pt idx="189">
                  <c:v>7.02</c:v>
                </c:pt>
                <c:pt idx="190">
                  <c:v>6.99</c:v>
                </c:pt>
                <c:pt idx="191">
                  <c:v>6.87</c:v>
                </c:pt>
                <c:pt idx="192">
                  <c:v>6.83</c:v>
                </c:pt>
                <c:pt idx="193">
                  <c:v>6.8</c:v>
                </c:pt>
                <c:pt idx="194">
                  <c:v>6.6899999999999995</c:v>
                </c:pt>
                <c:pt idx="195">
                  <c:v>6.6499999999999995</c:v>
                </c:pt>
                <c:pt idx="196">
                  <c:v>6.64</c:v>
                </c:pt>
                <c:pt idx="197">
                  <c:v>6.49</c:v>
                </c:pt>
                <c:pt idx="198">
                  <c:v>6.42</c:v>
                </c:pt>
                <c:pt idx="199">
                  <c:v>6.3599999999999985</c:v>
                </c:pt>
                <c:pt idx="200">
                  <c:v>6.22</c:v>
                </c:pt>
                <c:pt idx="201">
                  <c:v>6.1499999999999995</c:v>
                </c:pt>
                <c:pt idx="202">
                  <c:v>6.1499999999999995</c:v>
                </c:pt>
                <c:pt idx="203">
                  <c:v>6.08</c:v>
                </c:pt>
                <c:pt idx="204">
                  <c:v>5.9700000000000024</c:v>
                </c:pt>
                <c:pt idx="205">
                  <c:v>5.94</c:v>
                </c:pt>
                <c:pt idx="206">
                  <c:v>5.8599999999999985</c:v>
                </c:pt>
                <c:pt idx="207">
                  <c:v>5.83</c:v>
                </c:pt>
                <c:pt idx="208">
                  <c:v>5.8599999999999985</c:v>
                </c:pt>
                <c:pt idx="209">
                  <c:v>5.83</c:v>
                </c:pt>
                <c:pt idx="210">
                  <c:v>5.84</c:v>
                </c:pt>
                <c:pt idx="211">
                  <c:v>5.79</c:v>
                </c:pt>
                <c:pt idx="212">
                  <c:v>5.75</c:v>
                </c:pt>
                <c:pt idx="213">
                  <c:v>5.6899999999999995</c:v>
                </c:pt>
                <c:pt idx="214">
                  <c:v>5.6899999999999995</c:v>
                </c:pt>
                <c:pt idx="215">
                  <c:v>5.63</c:v>
                </c:pt>
                <c:pt idx="216">
                  <c:v>5.54</c:v>
                </c:pt>
                <c:pt idx="217">
                  <c:v>5.53</c:v>
                </c:pt>
                <c:pt idx="218">
                  <c:v>5.41</c:v>
                </c:pt>
                <c:pt idx="219">
                  <c:v>5.29</c:v>
                </c:pt>
                <c:pt idx="220">
                  <c:v>5.1499999999999995</c:v>
                </c:pt>
                <c:pt idx="221">
                  <c:v>5.0599999999999996</c:v>
                </c:pt>
                <c:pt idx="222">
                  <c:v>5.0199999999999996</c:v>
                </c:pt>
                <c:pt idx="223">
                  <c:v>4.92</c:v>
                </c:pt>
                <c:pt idx="224">
                  <c:v>4.8899999999999997</c:v>
                </c:pt>
                <c:pt idx="225">
                  <c:v>4.8099999999999996</c:v>
                </c:pt>
                <c:pt idx="226">
                  <c:v>4.8099999999999996</c:v>
                </c:pt>
                <c:pt idx="227">
                  <c:v>4.71</c:v>
                </c:pt>
                <c:pt idx="228">
                  <c:v>4.6399999999999997</c:v>
                </c:pt>
                <c:pt idx="229">
                  <c:v>4.6099999999999985</c:v>
                </c:pt>
                <c:pt idx="230">
                  <c:v>4.6099999999999985</c:v>
                </c:pt>
                <c:pt idx="231">
                  <c:v>4.55</c:v>
                </c:pt>
                <c:pt idx="232">
                  <c:v>4.4700000000000024</c:v>
                </c:pt>
                <c:pt idx="233">
                  <c:v>4.46</c:v>
                </c:pt>
                <c:pt idx="234">
                  <c:v>4.4400000000000004</c:v>
                </c:pt>
                <c:pt idx="235">
                  <c:v>4.46</c:v>
                </c:pt>
                <c:pt idx="236">
                  <c:v>4.41</c:v>
                </c:pt>
                <c:pt idx="237">
                  <c:v>4.4300000000000024</c:v>
                </c:pt>
                <c:pt idx="238">
                  <c:v>4.46</c:v>
                </c:pt>
                <c:pt idx="239">
                  <c:v>4.5599999999999996</c:v>
                </c:pt>
                <c:pt idx="240">
                  <c:v>4.54</c:v>
                </c:pt>
                <c:pt idx="241">
                  <c:v>4.6499999999999995</c:v>
                </c:pt>
                <c:pt idx="242">
                  <c:v>4.74</c:v>
                </c:pt>
                <c:pt idx="243">
                  <c:v>4.7699999999999996</c:v>
                </c:pt>
                <c:pt idx="244">
                  <c:v>4.91</c:v>
                </c:pt>
                <c:pt idx="245">
                  <c:v>4.99</c:v>
                </c:pt>
                <c:pt idx="246">
                  <c:v>5.1599999999999975</c:v>
                </c:pt>
                <c:pt idx="247">
                  <c:v>5.3</c:v>
                </c:pt>
                <c:pt idx="248">
                  <c:v>5.55</c:v>
                </c:pt>
                <c:pt idx="249">
                  <c:v>5.8199999999999985</c:v>
                </c:pt>
                <c:pt idx="250">
                  <c:v>6.21</c:v>
                </c:pt>
                <c:pt idx="251">
                  <c:v>6.68</c:v>
                </c:pt>
                <c:pt idx="252">
                  <c:v>7.3</c:v>
                </c:pt>
                <c:pt idx="253">
                  <c:v>8.01</c:v>
                </c:pt>
                <c:pt idx="254">
                  <c:v>8.92</c:v>
                </c:pt>
                <c:pt idx="255">
                  <c:v>9.9600000000000026</c:v>
                </c:pt>
                <c:pt idx="256">
                  <c:v>11.14</c:v>
                </c:pt>
                <c:pt idx="257">
                  <c:v>12.43</c:v>
                </c:pt>
                <c:pt idx="258">
                  <c:v>13.75</c:v>
                </c:pt>
                <c:pt idx="259">
                  <c:v>15.1</c:v>
                </c:pt>
                <c:pt idx="260">
                  <c:v>16.43</c:v>
                </c:pt>
                <c:pt idx="261">
                  <c:v>17.829999999999988</c:v>
                </c:pt>
                <c:pt idx="262">
                  <c:v>19.29</c:v>
                </c:pt>
                <c:pt idx="263">
                  <c:v>20.72</c:v>
                </c:pt>
                <c:pt idx="264">
                  <c:v>22.09</c:v>
                </c:pt>
                <c:pt idx="265">
                  <c:v>23.55</c:v>
                </c:pt>
                <c:pt idx="266">
                  <c:v>24.919999999999987</c:v>
                </c:pt>
                <c:pt idx="267">
                  <c:v>26.38</c:v>
                </c:pt>
                <c:pt idx="268">
                  <c:v>27.86</c:v>
                </c:pt>
                <c:pt idx="269">
                  <c:v>29.36</c:v>
                </c:pt>
                <c:pt idx="270">
                  <c:v>30.84</c:v>
                </c:pt>
                <c:pt idx="271">
                  <c:v>32.28</c:v>
                </c:pt>
                <c:pt idx="272">
                  <c:v>33.65</c:v>
                </c:pt>
                <c:pt idx="273">
                  <c:v>35.04</c:v>
                </c:pt>
                <c:pt idx="274">
                  <c:v>36.35</c:v>
                </c:pt>
                <c:pt idx="275">
                  <c:v>37.64</c:v>
                </c:pt>
                <c:pt idx="276">
                  <c:v>38.840000000000003</c:v>
                </c:pt>
                <c:pt idx="277">
                  <c:v>39.99</c:v>
                </c:pt>
                <c:pt idx="278">
                  <c:v>41.08</c:v>
                </c:pt>
                <c:pt idx="279">
                  <c:v>42.07</c:v>
                </c:pt>
                <c:pt idx="280">
                  <c:v>43.05</c:v>
                </c:pt>
                <c:pt idx="281">
                  <c:v>43.92</c:v>
                </c:pt>
                <c:pt idx="282">
                  <c:v>44.74</c:v>
                </c:pt>
                <c:pt idx="283">
                  <c:v>45.48</c:v>
                </c:pt>
                <c:pt idx="284">
                  <c:v>46.21</c:v>
                </c:pt>
                <c:pt idx="285">
                  <c:v>46.81</c:v>
                </c:pt>
                <c:pt idx="286">
                  <c:v>47.31</c:v>
                </c:pt>
                <c:pt idx="287">
                  <c:v>47.89</c:v>
                </c:pt>
                <c:pt idx="288">
                  <c:v>48.36</c:v>
                </c:pt>
                <c:pt idx="289">
                  <c:v>48.77</c:v>
                </c:pt>
                <c:pt idx="290">
                  <c:v>49.1</c:v>
                </c:pt>
                <c:pt idx="291">
                  <c:v>49.38</c:v>
                </c:pt>
                <c:pt idx="292">
                  <c:v>49.7</c:v>
                </c:pt>
                <c:pt idx="293">
                  <c:v>49.89</c:v>
                </c:pt>
                <c:pt idx="294">
                  <c:v>50.06</c:v>
                </c:pt>
                <c:pt idx="295">
                  <c:v>50.25</c:v>
                </c:pt>
                <c:pt idx="296">
                  <c:v>50.48</c:v>
                </c:pt>
                <c:pt idx="297">
                  <c:v>50.59</c:v>
                </c:pt>
                <c:pt idx="298">
                  <c:v>50.67</c:v>
                </c:pt>
                <c:pt idx="299">
                  <c:v>50.730000000000011</c:v>
                </c:pt>
                <c:pt idx="300">
                  <c:v>50.83</c:v>
                </c:pt>
                <c:pt idx="301">
                  <c:v>50.86</c:v>
                </c:pt>
                <c:pt idx="302">
                  <c:v>50.91</c:v>
                </c:pt>
                <c:pt idx="303">
                  <c:v>50.94</c:v>
                </c:pt>
                <c:pt idx="304">
                  <c:v>51.04</c:v>
                </c:pt>
                <c:pt idx="305">
                  <c:v>51.120000000000012</c:v>
                </c:pt>
                <c:pt idx="306">
                  <c:v>51.15</c:v>
                </c:pt>
                <c:pt idx="307">
                  <c:v>51.190000000000012</c:v>
                </c:pt>
                <c:pt idx="308">
                  <c:v>51.2</c:v>
                </c:pt>
                <c:pt idx="309">
                  <c:v>51.3</c:v>
                </c:pt>
                <c:pt idx="310">
                  <c:v>51.45</c:v>
                </c:pt>
                <c:pt idx="311">
                  <c:v>51.52</c:v>
                </c:pt>
                <c:pt idx="312">
                  <c:v>51.54</c:v>
                </c:pt>
                <c:pt idx="313">
                  <c:v>51.53</c:v>
                </c:pt>
                <c:pt idx="314">
                  <c:v>51.6</c:v>
                </c:pt>
                <c:pt idx="315">
                  <c:v>51.690000000000012</c:v>
                </c:pt>
                <c:pt idx="316">
                  <c:v>51.730000000000011</c:v>
                </c:pt>
                <c:pt idx="317">
                  <c:v>51.82</c:v>
                </c:pt>
                <c:pt idx="318">
                  <c:v>51.790000000000013</c:v>
                </c:pt>
                <c:pt idx="319">
                  <c:v>51.760000000000012</c:v>
                </c:pt>
                <c:pt idx="320">
                  <c:v>51.790000000000013</c:v>
                </c:pt>
                <c:pt idx="321">
                  <c:v>51.75</c:v>
                </c:pt>
                <c:pt idx="322">
                  <c:v>51.790000000000013</c:v>
                </c:pt>
                <c:pt idx="323">
                  <c:v>51.84</c:v>
                </c:pt>
                <c:pt idx="324">
                  <c:v>51.9</c:v>
                </c:pt>
                <c:pt idx="325">
                  <c:v>51.87</c:v>
                </c:pt>
                <c:pt idx="326">
                  <c:v>51.88</c:v>
                </c:pt>
                <c:pt idx="327">
                  <c:v>51.8</c:v>
                </c:pt>
                <c:pt idx="328">
                  <c:v>51.78</c:v>
                </c:pt>
                <c:pt idx="329">
                  <c:v>51.8</c:v>
                </c:pt>
                <c:pt idx="330">
                  <c:v>51.83</c:v>
                </c:pt>
                <c:pt idx="331">
                  <c:v>51.790000000000013</c:v>
                </c:pt>
                <c:pt idx="332">
                  <c:v>51.83</c:v>
                </c:pt>
                <c:pt idx="333">
                  <c:v>51.88</c:v>
                </c:pt>
                <c:pt idx="334">
                  <c:v>51.85</c:v>
                </c:pt>
                <c:pt idx="335">
                  <c:v>51.8</c:v>
                </c:pt>
                <c:pt idx="336">
                  <c:v>51.85</c:v>
                </c:pt>
                <c:pt idx="337">
                  <c:v>51.88</c:v>
                </c:pt>
                <c:pt idx="338">
                  <c:v>51.84</c:v>
                </c:pt>
                <c:pt idx="339">
                  <c:v>51.9</c:v>
                </c:pt>
                <c:pt idx="340">
                  <c:v>51.85</c:v>
                </c:pt>
                <c:pt idx="341">
                  <c:v>51.93</c:v>
                </c:pt>
                <c:pt idx="342">
                  <c:v>51.96</c:v>
                </c:pt>
                <c:pt idx="343">
                  <c:v>51.95</c:v>
                </c:pt>
                <c:pt idx="344">
                  <c:v>52.04</c:v>
                </c:pt>
                <c:pt idx="345">
                  <c:v>51.99</c:v>
                </c:pt>
                <c:pt idx="346">
                  <c:v>52.09</c:v>
                </c:pt>
                <c:pt idx="347">
                  <c:v>51.97</c:v>
                </c:pt>
                <c:pt idx="348">
                  <c:v>52.07</c:v>
                </c:pt>
                <c:pt idx="349">
                  <c:v>51.99</c:v>
                </c:pt>
                <c:pt idx="350">
                  <c:v>51.97</c:v>
                </c:pt>
                <c:pt idx="351">
                  <c:v>51.88</c:v>
                </c:pt>
                <c:pt idx="352">
                  <c:v>51.94</c:v>
                </c:pt>
                <c:pt idx="353">
                  <c:v>51.84</c:v>
                </c:pt>
                <c:pt idx="354">
                  <c:v>51.85</c:v>
                </c:pt>
                <c:pt idx="355">
                  <c:v>51.760000000000012</c:v>
                </c:pt>
                <c:pt idx="356">
                  <c:v>51.71</c:v>
                </c:pt>
                <c:pt idx="357">
                  <c:v>51.71</c:v>
                </c:pt>
                <c:pt idx="358">
                  <c:v>51.8</c:v>
                </c:pt>
                <c:pt idx="359">
                  <c:v>51.78</c:v>
                </c:pt>
                <c:pt idx="360">
                  <c:v>51.790000000000013</c:v>
                </c:pt>
                <c:pt idx="361">
                  <c:v>51.720000000000013</c:v>
                </c:pt>
                <c:pt idx="362">
                  <c:v>51.63</c:v>
                </c:pt>
                <c:pt idx="363">
                  <c:v>51.64</c:v>
                </c:pt>
                <c:pt idx="364">
                  <c:v>51.81</c:v>
                </c:pt>
                <c:pt idx="365">
                  <c:v>51.77</c:v>
                </c:pt>
                <c:pt idx="366">
                  <c:v>51.78</c:v>
                </c:pt>
                <c:pt idx="367">
                  <c:v>51.77</c:v>
                </c:pt>
                <c:pt idx="368">
                  <c:v>51.87</c:v>
                </c:pt>
                <c:pt idx="369">
                  <c:v>51.620000000000012</c:v>
                </c:pt>
                <c:pt idx="370">
                  <c:v>51.71</c:v>
                </c:pt>
                <c:pt idx="371">
                  <c:v>51.63</c:v>
                </c:pt>
                <c:pt idx="372">
                  <c:v>51.71</c:v>
                </c:pt>
                <c:pt idx="373">
                  <c:v>51.8</c:v>
                </c:pt>
                <c:pt idx="374">
                  <c:v>51.660000000000011</c:v>
                </c:pt>
                <c:pt idx="375">
                  <c:v>51.78</c:v>
                </c:pt>
                <c:pt idx="376">
                  <c:v>51.71</c:v>
                </c:pt>
                <c:pt idx="377">
                  <c:v>51.790000000000013</c:v>
                </c:pt>
                <c:pt idx="378">
                  <c:v>51.64</c:v>
                </c:pt>
                <c:pt idx="379">
                  <c:v>51.78</c:v>
                </c:pt>
                <c:pt idx="380">
                  <c:v>51.78</c:v>
                </c:pt>
                <c:pt idx="381">
                  <c:v>51.8</c:v>
                </c:pt>
                <c:pt idx="382">
                  <c:v>51.77</c:v>
                </c:pt>
                <c:pt idx="383">
                  <c:v>51.63</c:v>
                </c:pt>
                <c:pt idx="384">
                  <c:v>51.51</c:v>
                </c:pt>
                <c:pt idx="385">
                  <c:v>51.59</c:v>
                </c:pt>
                <c:pt idx="386">
                  <c:v>51.56</c:v>
                </c:pt>
                <c:pt idx="387">
                  <c:v>51.720000000000013</c:v>
                </c:pt>
                <c:pt idx="388">
                  <c:v>51.620000000000012</c:v>
                </c:pt>
                <c:pt idx="389">
                  <c:v>51.57</c:v>
                </c:pt>
                <c:pt idx="390">
                  <c:v>51.52</c:v>
                </c:pt>
                <c:pt idx="391">
                  <c:v>51.18</c:v>
                </c:pt>
                <c:pt idx="392">
                  <c:v>51.36</c:v>
                </c:pt>
                <c:pt idx="393">
                  <c:v>51.25</c:v>
                </c:pt>
                <c:pt idx="394">
                  <c:v>51.38</c:v>
                </c:pt>
                <c:pt idx="395">
                  <c:v>51.220000000000013</c:v>
                </c:pt>
                <c:pt idx="396">
                  <c:v>51.4</c:v>
                </c:pt>
                <c:pt idx="397">
                  <c:v>51.230000000000011</c:v>
                </c:pt>
                <c:pt idx="398">
                  <c:v>50.71</c:v>
                </c:pt>
                <c:pt idx="399">
                  <c:v>51.03</c:v>
                </c:pt>
                <c:pt idx="400">
                  <c:v>50.8</c:v>
                </c:pt>
                <c:pt idx="401">
                  <c:v>50.85</c:v>
                </c:pt>
                <c:pt idx="402">
                  <c:v>51.07</c:v>
                </c:pt>
                <c:pt idx="403">
                  <c:v>50.660000000000011</c:v>
                </c:pt>
                <c:pt idx="404">
                  <c:v>50.68</c:v>
                </c:pt>
                <c:pt idx="405">
                  <c:v>50.59</c:v>
                </c:pt>
                <c:pt idx="406">
                  <c:v>50.31</c:v>
                </c:pt>
                <c:pt idx="407">
                  <c:v>50.31</c:v>
                </c:pt>
                <c:pt idx="408">
                  <c:v>50.8</c:v>
                </c:pt>
                <c:pt idx="409">
                  <c:v>50.51</c:v>
                </c:pt>
                <c:pt idx="410">
                  <c:v>50.49</c:v>
                </c:pt>
                <c:pt idx="411">
                  <c:v>50.42</c:v>
                </c:pt>
                <c:pt idx="412">
                  <c:v>50.01</c:v>
                </c:pt>
                <c:pt idx="413">
                  <c:v>50.120000000000012</c:v>
                </c:pt>
                <c:pt idx="414">
                  <c:v>50.36</c:v>
                </c:pt>
                <c:pt idx="415">
                  <c:v>50.33</c:v>
                </c:pt>
                <c:pt idx="416">
                  <c:v>50.24</c:v>
                </c:pt>
                <c:pt idx="417">
                  <c:v>49.99</c:v>
                </c:pt>
                <c:pt idx="418">
                  <c:v>49.33</c:v>
                </c:pt>
                <c:pt idx="419">
                  <c:v>49.41</c:v>
                </c:pt>
                <c:pt idx="420">
                  <c:v>49.4</c:v>
                </c:pt>
                <c:pt idx="421">
                  <c:v>49.56</c:v>
                </c:pt>
                <c:pt idx="422">
                  <c:v>49.730000000000011</c:v>
                </c:pt>
                <c:pt idx="423">
                  <c:v>49.58</c:v>
                </c:pt>
                <c:pt idx="424">
                  <c:v>49.21</c:v>
                </c:pt>
                <c:pt idx="425">
                  <c:v>49.05</c:v>
                </c:pt>
                <c:pt idx="426">
                  <c:v>48.45</c:v>
                </c:pt>
                <c:pt idx="427">
                  <c:v>49.49</c:v>
                </c:pt>
                <c:pt idx="428">
                  <c:v>49.71</c:v>
                </c:pt>
                <c:pt idx="429">
                  <c:v>49.63</c:v>
                </c:pt>
                <c:pt idx="430">
                  <c:v>49.11</c:v>
                </c:pt>
                <c:pt idx="431">
                  <c:v>48.45</c:v>
                </c:pt>
                <c:pt idx="432">
                  <c:v>48.260000000000012</c:v>
                </c:pt>
                <c:pt idx="433">
                  <c:v>48.65</c:v>
                </c:pt>
                <c:pt idx="434">
                  <c:v>49.190000000000012</c:v>
                </c:pt>
                <c:pt idx="435">
                  <c:v>49.83</c:v>
                </c:pt>
                <c:pt idx="436">
                  <c:v>49.27</c:v>
                </c:pt>
                <c:pt idx="437">
                  <c:v>48.84</c:v>
                </c:pt>
                <c:pt idx="438">
                  <c:v>48.230000000000011</c:v>
                </c:pt>
                <c:pt idx="439">
                  <c:v>48.39</c:v>
                </c:pt>
                <c:pt idx="440">
                  <c:v>48.06</c:v>
                </c:pt>
                <c:pt idx="441">
                  <c:v>48.41</c:v>
                </c:pt>
                <c:pt idx="442">
                  <c:v>49.32</c:v>
                </c:pt>
                <c:pt idx="443">
                  <c:v>48.730000000000011</c:v>
                </c:pt>
                <c:pt idx="444">
                  <c:v>47.97</c:v>
                </c:pt>
                <c:pt idx="445">
                  <c:v>47.51</c:v>
                </c:pt>
                <c:pt idx="446">
                  <c:v>48.08</c:v>
                </c:pt>
                <c:pt idx="447">
                  <c:v>48.720000000000013</c:v>
                </c:pt>
                <c:pt idx="448">
                  <c:v>49.14</c:v>
                </c:pt>
                <c:pt idx="449">
                  <c:v>49.37</c:v>
                </c:pt>
                <c:pt idx="450">
                  <c:v>50.07</c:v>
                </c:pt>
                <c:pt idx="451">
                  <c:v>48.8</c:v>
                </c:pt>
                <c:pt idx="452">
                  <c:v>47.96</c:v>
                </c:pt>
                <c:pt idx="453">
                  <c:v>48.49</c:v>
                </c:pt>
                <c:pt idx="454">
                  <c:v>48.38</c:v>
                </c:pt>
                <c:pt idx="455">
                  <c:v>48.99</c:v>
                </c:pt>
                <c:pt idx="456">
                  <c:v>49.65</c:v>
                </c:pt>
                <c:pt idx="457">
                  <c:v>49.32</c:v>
                </c:pt>
                <c:pt idx="458">
                  <c:v>48.04</c:v>
                </c:pt>
                <c:pt idx="459">
                  <c:v>47.11</c:v>
                </c:pt>
                <c:pt idx="460">
                  <c:v>47.8</c:v>
                </c:pt>
                <c:pt idx="461">
                  <c:v>47.720000000000013</c:v>
                </c:pt>
                <c:pt idx="462">
                  <c:v>47.91</c:v>
                </c:pt>
                <c:pt idx="463">
                  <c:v>48.74</c:v>
                </c:pt>
                <c:pt idx="464">
                  <c:v>49.15</c:v>
                </c:pt>
                <c:pt idx="465">
                  <c:v>49.36</c:v>
                </c:pt>
                <c:pt idx="466">
                  <c:v>49.190000000000012</c:v>
                </c:pt>
                <c:pt idx="467">
                  <c:v>49.39</c:v>
                </c:pt>
                <c:pt idx="468">
                  <c:v>48.96</c:v>
                </c:pt>
                <c:pt idx="469">
                  <c:v>47.98</c:v>
                </c:pt>
                <c:pt idx="470">
                  <c:v>47.24</c:v>
                </c:pt>
                <c:pt idx="471">
                  <c:v>46.34</c:v>
                </c:pt>
                <c:pt idx="472">
                  <c:v>46.09</c:v>
                </c:pt>
                <c:pt idx="473">
                  <c:v>45.95</c:v>
                </c:pt>
                <c:pt idx="474">
                  <c:v>46.1</c:v>
                </c:pt>
                <c:pt idx="475">
                  <c:v>46.190000000000012</c:v>
                </c:pt>
                <c:pt idx="476">
                  <c:v>46.34</c:v>
                </c:pt>
                <c:pt idx="477">
                  <c:v>46.27</c:v>
                </c:pt>
                <c:pt idx="478">
                  <c:v>46.25</c:v>
                </c:pt>
                <c:pt idx="479">
                  <c:v>46.17</c:v>
                </c:pt>
                <c:pt idx="480">
                  <c:v>45.63</c:v>
                </c:pt>
                <c:pt idx="481">
                  <c:v>44.620000000000012</c:v>
                </c:pt>
                <c:pt idx="482">
                  <c:v>43.43</c:v>
                </c:pt>
                <c:pt idx="483">
                  <c:v>41.86</c:v>
                </c:pt>
                <c:pt idx="484">
                  <c:v>39.89</c:v>
                </c:pt>
                <c:pt idx="485">
                  <c:v>36.840000000000003</c:v>
                </c:pt>
                <c:pt idx="486">
                  <c:v>32.24</c:v>
                </c:pt>
                <c:pt idx="487">
                  <c:v>26.68</c:v>
                </c:pt>
                <c:pt idx="488">
                  <c:v>22.69</c:v>
                </c:pt>
                <c:pt idx="489">
                  <c:v>20.53</c:v>
                </c:pt>
                <c:pt idx="490">
                  <c:v>19.82</c:v>
                </c:pt>
                <c:pt idx="491">
                  <c:v>19.87</c:v>
                </c:pt>
                <c:pt idx="492">
                  <c:v>20.62</c:v>
                </c:pt>
                <c:pt idx="493">
                  <c:v>21.91</c:v>
                </c:pt>
                <c:pt idx="494">
                  <c:v>23.39</c:v>
                </c:pt>
                <c:pt idx="495">
                  <c:v>25</c:v>
                </c:pt>
                <c:pt idx="496">
                  <c:v>26.67</c:v>
                </c:pt>
                <c:pt idx="497">
                  <c:v>28.259999999999987</c:v>
                </c:pt>
                <c:pt idx="498">
                  <c:v>30.04</c:v>
                </c:pt>
                <c:pt idx="499">
                  <c:v>31.36</c:v>
                </c:pt>
                <c:pt idx="500">
                  <c:v>32.86</c:v>
                </c:pt>
                <c:pt idx="501">
                  <c:v>33.97</c:v>
                </c:pt>
                <c:pt idx="502">
                  <c:v>34.870000000000005</c:v>
                </c:pt>
                <c:pt idx="503">
                  <c:v>35.21</c:v>
                </c:pt>
                <c:pt idx="504">
                  <c:v>35.660000000000011</c:v>
                </c:pt>
                <c:pt idx="505">
                  <c:v>35.71</c:v>
                </c:pt>
                <c:pt idx="506">
                  <c:v>35.380000000000003</c:v>
                </c:pt>
                <c:pt idx="507">
                  <c:v>34.96</c:v>
                </c:pt>
                <c:pt idx="508">
                  <c:v>34.53</c:v>
                </c:pt>
                <c:pt idx="509">
                  <c:v>34</c:v>
                </c:pt>
                <c:pt idx="510">
                  <c:v>33.5</c:v>
                </c:pt>
                <c:pt idx="511">
                  <c:v>32.9</c:v>
                </c:pt>
                <c:pt idx="512">
                  <c:v>32.130000000000003</c:v>
                </c:pt>
                <c:pt idx="513">
                  <c:v>31.419999999999987</c:v>
                </c:pt>
                <c:pt idx="514">
                  <c:v>30.919999999999987</c:v>
                </c:pt>
                <c:pt idx="515">
                  <c:v>30.56</c:v>
                </c:pt>
                <c:pt idx="516">
                  <c:v>30.41</c:v>
                </c:pt>
                <c:pt idx="517">
                  <c:v>30.35</c:v>
                </c:pt>
                <c:pt idx="518">
                  <c:v>29.4</c:v>
                </c:pt>
                <c:pt idx="519">
                  <c:v>29.08</c:v>
                </c:pt>
                <c:pt idx="520">
                  <c:v>28.53</c:v>
                </c:pt>
                <c:pt idx="521">
                  <c:v>26.830000000000005</c:v>
                </c:pt>
                <c:pt idx="522">
                  <c:v>24.49</c:v>
                </c:pt>
                <c:pt idx="523">
                  <c:v>20.34</c:v>
                </c:pt>
                <c:pt idx="524">
                  <c:v>16.82</c:v>
                </c:pt>
                <c:pt idx="525">
                  <c:v>14.370000000000006</c:v>
                </c:pt>
                <c:pt idx="526">
                  <c:v>13.06</c:v>
                </c:pt>
                <c:pt idx="527">
                  <c:v>12.78</c:v>
                </c:pt>
                <c:pt idx="528">
                  <c:v>12.66</c:v>
                </c:pt>
                <c:pt idx="529">
                  <c:v>12.82</c:v>
                </c:pt>
                <c:pt idx="530">
                  <c:v>13.3</c:v>
                </c:pt>
                <c:pt idx="531">
                  <c:v>13.950000000000006</c:v>
                </c:pt>
                <c:pt idx="532">
                  <c:v>14.58</c:v>
                </c:pt>
                <c:pt idx="533">
                  <c:v>15.04</c:v>
                </c:pt>
                <c:pt idx="534">
                  <c:v>15.81</c:v>
                </c:pt>
                <c:pt idx="535">
                  <c:v>16.59</c:v>
                </c:pt>
                <c:pt idx="536">
                  <c:v>16.89</c:v>
                </c:pt>
                <c:pt idx="537">
                  <c:v>16.939999999999987</c:v>
                </c:pt>
                <c:pt idx="538">
                  <c:v>18.16</c:v>
                </c:pt>
                <c:pt idx="539">
                  <c:v>18.610000000000021</c:v>
                </c:pt>
                <c:pt idx="540">
                  <c:v>18.739999999999988</c:v>
                </c:pt>
                <c:pt idx="541">
                  <c:v>19.239999999999988</c:v>
                </c:pt>
                <c:pt idx="542">
                  <c:v>19.439999999999987</c:v>
                </c:pt>
                <c:pt idx="543">
                  <c:v>20.010000000000005</c:v>
                </c:pt>
                <c:pt idx="544">
                  <c:v>20.12</c:v>
                </c:pt>
                <c:pt idx="545">
                  <c:v>19.939999999999987</c:v>
                </c:pt>
                <c:pt idx="546">
                  <c:v>20.16</c:v>
                </c:pt>
                <c:pt idx="547">
                  <c:v>20.63000000000002</c:v>
                </c:pt>
                <c:pt idx="548">
                  <c:v>20.65000000000002</c:v>
                </c:pt>
                <c:pt idx="549">
                  <c:v>20.84</c:v>
                </c:pt>
                <c:pt idx="550">
                  <c:v>20.82</c:v>
                </c:pt>
                <c:pt idx="551">
                  <c:v>20.65000000000002</c:v>
                </c:pt>
                <c:pt idx="552">
                  <c:v>20.459999999999987</c:v>
                </c:pt>
                <c:pt idx="553">
                  <c:v>20</c:v>
                </c:pt>
                <c:pt idx="554">
                  <c:v>19.829999999999988</c:v>
                </c:pt>
                <c:pt idx="555">
                  <c:v>18.959999999999987</c:v>
                </c:pt>
                <c:pt idx="556">
                  <c:v>18.559999999999999</c:v>
                </c:pt>
                <c:pt idx="557">
                  <c:v>18</c:v>
                </c:pt>
                <c:pt idx="558">
                  <c:v>17.57</c:v>
                </c:pt>
                <c:pt idx="559">
                  <c:v>17.34</c:v>
                </c:pt>
                <c:pt idx="560">
                  <c:v>16.97</c:v>
                </c:pt>
                <c:pt idx="561">
                  <c:v>16.779999999999987</c:v>
                </c:pt>
                <c:pt idx="562">
                  <c:v>16.459999999999987</c:v>
                </c:pt>
                <c:pt idx="563">
                  <c:v>16.21</c:v>
                </c:pt>
                <c:pt idx="564">
                  <c:v>16.13000000000002</c:v>
                </c:pt>
                <c:pt idx="565">
                  <c:v>15.76</c:v>
                </c:pt>
                <c:pt idx="566">
                  <c:v>14.93</c:v>
                </c:pt>
                <c:pt idx="567">
                  <c:v>14.53</c:v>
                </c:pt>
                <c:pt idx="568">
                  <c:v>14.39</c:v>
                </c:pt>
                <c:pt idx="569">
                  <c:v>14.48</c:v>
                </c:pt>
                <c:pt idx="570">
                  <c:v>14.04</c:v>
                </c:pt>
                <c:pt idx="571">
                  <c:v>12.92</c:v>
                </c:pt>
                <c:pt idx="572">
                  <c:v>12.67</c:v>
                </c:pt>
                <c:pt idx="573">
                  <c:v>14.02</c:v>
                </c:pt>
                <c:pt idx="574">
                  <c:v>14.49</c:v>
                </c:pt>
                <c:pt idx="575">
                  <c:v>14.15</c:v>
                </c:pt>
                <c:pt idx="576">
                  <c:v>14.08</c:v>
                </c:pt>
                <c:pt idx="577">
                  <c:v>13.57</c:v>
                </c:pt>
                <c:pt idx="578">
                  <c:v>14.46</c:v>
                </c:pt>
                <c:pt idx="579">
                  <c:v>14.99</c:v>
                </c:pt>
                <c:pt idx="580">
                  <c:v>16.739999999999988</c:v>
                </c:pt>
                <c:pt idx="581">
                  <c:v>17.809999999999999</c:v>
                </c:pt>
              </c:numCache>
            </c:numRef>
          </c:yVal>
          <c:smooth val="1"/>
        </c:ser>
        <c:ser>
          <c:idx val="2"/>
          <c:order val="2"/>
          <c:tx>
            <c:v>856B</c:v>
          </c:tx>
          <c:marker>
            <c:symbol val="none"/>
          </c:marker>
          <c:xVal>
            <c:numRef>
              <c:f>'[June856.xlsx]856A-L3'!$A$4:$A$585</c:f>
              <c:numCache>
                <c:formatCode>General</c:formatCode>
                <c:ptCount val="582"/>
                <c:pt idx="0">
                  <c:v>285.5</c:v>
                </c:pt>
                <c:pt idx="1">
                  <c:v>287.97999999999968</c:v>
                </c:pt>
                <c:pt idx="2">
                  <c:v>290.42999999999961</c:v>
                </c:pt>
                <c:pt idx="3">
                  <c:v>292.86</c:v>
                </c:pt>
                <c:pt idx="4">
                  <c:v>295.25</c:v>
                </c:pt>
                <c:pt idx="5">
                  <c:v>297.63</c:v>
                </c:pt>
                <c:pt idx="6">
                  <c:v>299.97000000000003</c:v>
                </c:pt>
                <c:pt idx="7">
                  <c:v>302.3</c:v>
                </c:pt>
                <c:pt idx="8">
                  <c:v>304.58999999999969</c:v>
                </c:pt>
                <c:pt idx="9">
                  <c:v>306.87</c:v>
                </c:pt>
                <c:pt idx="10">
                  <c:v>309.12</c:v>
                </c:pt>
                <c:pt idx="11">
                  <c:v>311.33999999999969</c:v>
                </c:pt>
                <c:pt idx="12">
                  <c:v>313.55</c:v>
                </c:pt>
                <c:pt idx="13">
                  <c:v>315.72999999999968</c:v>
                </c:pt>
                <c:pt idx="14">
                  <c:v>317.89</c:v>
                </c:pt>
                <c:pt idx="15">
                  <c:v>320.02999999999969</c:v>
                </c:pt>
                <c:pt idx="16">
                  <c:v>322.14999999999998</c:v>
                </c:pt>
                <c:pt idx="17">
                  <c:v>324.25</c:v>
                </c:pt>
                <c:pt idx="18">
                  <c:v>326.33</c:v>
                </c:pt>
                <c:pt idx="19">
                  <c:v>328.39</c:v>
                </c:pt>
                <c:pt idx="20">
                  <c:v>330.42999999999961</c:v>
                </c:pt>
                <c:pt idx="21">
                  <c:v>332.46</c:v>
                </c:pt>
                <c:pt idx="22">
                  <c:v>334.46</c:v>
                </c:pt>
                <c:pt idx="23">
                  <c:v>336.45</c:v>
                </c:pt>
                <c:pt idx="24">
                  <c:v>338.41999999999967</c:v>
                </c:pt>
                <c:pt idx="25">
                  <c:v>340.38</c:v>
                </c:pt>
                <c:pt idx="26">
                  <c:v>342.31</c:v>
                </c:pt>
                <c:pt idx="27">
                  <c:v>344.24</c:v>
                </c:pt>
                <c:pt idx="28">
                  <c:v>346.14000000000033</c:v>
                </c:pt>
                <c:pt idx="29">
                  <c:v>348.04</c:v>
                </c:pt>
                <c:pt idx="30">
                  <c:v>349.90999999999968</c:v>
                </c:pt>
                <c:pt idx="31">
                  <c:v>351.78</c:v>
                </c:pt>
                <c:pt idx="32">
                  <c:v>353.63</c:v>
                </c:pt>
                <c:pt idx="33">
                  <c:v>355.46</c:v>
                </c:pt>
                <c:pt idx="34">
                  <c:v>357.28999999999968</c:v>
                </c:pt>
                <c:pt idx="35">
                  <c:v>359.1</c:v>
                </c:pt>
                <c:pt idx="36">
                  <c:v>360.89</c:v>
                </c:pt>
                <c:pt idx="37">
                  <c:v>362.68</c:v>
                </c:pt>
                <c:pt idx="38">
                  <c:v>364.45</c:v>
                </c:pt>
                <c:pt idx="39">
                  <c:v>366.21</c:v>
                </c:pt>
                <c:pt idx="40">
                  <c:v>367.96999999999969</c:v>
                </c:pt>
                <c:pt idx="41">
                  <c:v>369.71</c:v>
                </c:pt>
                <c:pt idx="42">
                  <c:v>371.44</c:v>
                </c:pt>
                <c:pt idx="43">
                  <c:v>373.15000000000032</c:v>
                </c:pt>
                <c:pt idx="44">
                  <c:v>374.86</c:v>
                </c:pt>
                <c:pt idx="45">
                  <c:v>376.56</c:v>
                </c:pt>
                <c:pt idx="46">
                  <c:v>378.25</c:v>
                </c:pt>
                <c:pt idx="47">
                  <c:v>379.94</c:v>
                </c:pt>
                <c:pt idx="48">
                  <c:v>381.61</c:v>
                </c:pt>
                <c:pt idx="49">
                  <c:v>383.27</c:v>
                </c:pt>
                <c:pt idx="50">
                  <c:v>384.92999999999961</c:v>
                </c:pt>
                <c:pt idx="51">
                  <c:v>386.57</c:v>
                </c:pt>
                <c:pt idx="52">
                  <c:v>388.21</c:v>
                </c:pt>
                <c:pt idx="53">
                  <c:v>389.85</c:v>
                </c:pt>
                <c:pt idx="54">
                  <c:v>391.46999999999969</c:v>
                </c:pt>
                <c:pt idx="55">
                  <c:v>393.09</c:v>
                </c:pt>
                <c:pt idx="56">
                  <c:v>394.7</c:v>
                </c:pt>
                <c:pt idx="57">
                  <c:v>396.31</c:v>
                </c:pt>
                <c:pt idx="58">
                  <c:v>397.90999999999968</c:v>
                </c:pt>
                <c:pt idx="59">
                  <c:v>399.5</c:v>
                </c:pt>
                <c:pt idx="60">
                  <c:v>401.08</c:v>
                </c:pt>
                <c:pt idx="61">
                  <c:v>402.67</c:v>
                </c:pt>
                <c:pt idx="62">
                  <c:v>404.24</c:v>
                </c:pt>
                <c:pt idx="63">
                  <c:v>405.81</c:v>
                </c:pt>
                <c:pt idx="64">
                  <c:v>407.38</c:v>
                </c:pt>
                <c:pt idx="65">
                  <c:v>408.94</c:v>
                </c:pt>
                <c:pt idx="66">
                  <c:v>410.48999999999961</c:v>
                </c:pt>
                <c:pt idx="67">
                  <c:v>412.04</c:v>
                </c:pt>
                <c:pt idx="68">
                  <c:v>413.59</c:v>
                </c:pt>
                <c:pt idx="69">
                  <c:v>415.13</c:v>
                </c:pt>
                <c:pt idx="70">
                  <c:v>416.67</c:v>
                </c:pt>
                <c:pt idx="71">
                  <c:v>418.21</c:v>
                </c:pt>
                <c:pt idx="72">
                  <c:v>419.74</c:v>
                </c:pt>
                <c:pt idx="73">
                  <c:v>421.27</c:v>
                </c:pt>
                <c:pt idx="74">
                  <c:v>422.78999999999968</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463.21999999999969</c:v>
                </c:pt>
                <c:pt idx="102">
                  <c:v>464.71</c:v>
                </c:pt>
                <c:pt idx="103">
                  <c:v>466.19</c:v>
                </c:pt>
                <c:pt idx="104">
                  <c:v>467.67</c:v>
                </c:pt>
                <c:pt idx="105">
                  <c:v>469.16</c:v>
                </c:pt>
                <c:pt idx="106">
                  <c:v>470.64000000000033</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488.48999999999961</c:v>
                </c:pt>
                <c:pt idx="119">
                  <c:v>489.97999999999968</c:v>
                </c:pt>
                <c:pt idx="120">
                  <c:v>491.46999999999969</c:v>
                </c:pt>
                <c:pt idx="121">
                  <c:v>492.96</c:v>
                </c:pt>
                <c:pt idx="122">
                  <c:v>494.45</c:v>
                </c:pt>
                <c:pt idx="123">
                  <c:v>495.95</c:v>
                </c:pt>
                <c:pt idx="124">
                  <c:v>497.44</c:v>
                </c:pt>
                <c:pt idx="125">
                  <c:v>498.94</c:v>
                </c:pt>
                <c:pt idx="126">
                  <c:v>500.42999999999961</c:v>
                </c:pt>
                <c:pt idx="127">
                  <c:v>501.92999999999961</c:v>
                </c:pt>
                <c:pt idx="128">
                  <c:v>503.42999999999961</c:v>
                </c:pt>
                <c:pt idx="129">
                  <c:v>504.92999999999961</c:v>
                </c:pt>
                <c:pt idx="130">
                  <c:v>506.42999999999961</c:v>
                </c:pt>
                <c:pt idx="131">
                  <c:v>507.92999999999961</c:v>
                </c:pt>
                <c:pt idx="132">
                  <c:v>509.42999999999961</c:v>
                </c:pt>
                <c:pt idx="133">
                  <c:v>510.94</c:v>
                </c:pt>
                <c:pt idx="134">
                  <c:v>512.43999999999949</c:v>
                </c:pt>
                <c:pt idx="135">
                  <c:v>513.94999999999948</c:v>
                </c:pt>
                <c:pt idx="136">
                  <c:v>515.44999999999948</c:v>
                </c:pt>
                <c:pt idx="137">
                  <c:v>516.95999999999947</c:v>
                </c:pt>
                <c:pt idx="138">
                  <c:v>518.47</c:v>
                </c:pt>
                <c:pt idx="139">
                  <c:v>519.98</c:v>
                </c:pt>
                <c:pt idx="140">
                  <c:v>521.49</c:v>
                </c:pt>
                <c:pt idx="141">
                  <c:v>523</c:v>
                </c:pt>
                <c:pt idx="142">
                  <c:v>524.51</c:v>
                </c:pt>
                <c:pt idx="143">
                  <c:v>526.03</c:v>
                </c:pt>
                <c:pt idx="144">
                  <c:v>527.54</c:v>
                </c:pt>
                <c:pt idx="145">
                  <c:v>529.05999999999949</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544.28000000000054</c:v>
                </c:pt>
                <c:pt idx="156">
                  <c:v>545.80999999999949</c:v>
                </c:pt>
                <c:pt idx="157">
                  <c:v>547.33999999999946</c:v>
                </c:pt>
                <c:pt idx="158">
                  <c:v>548.87</c:v>
                </c:pt>
                <c:pt idx="159">
                  <c:v>550.4</c:v>
                </c:pt>
                <c:pt idx="160">
                  <c:v>551.92999999999938</c:v>
                </c:pt>
                <c:pt idx="161">
                  <c:v>553.45999999999947</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568.83999999999946</c:v>
                </c:pt>
                <c:pt idx="172">
                  <c:v>570.38</c:v>
                </c:pt>
                <c:pt idx="173">
                  <c:v>571.91999999999996</c:v>
                </c:pt>
                <c:pt idx="174">
                  <c:v>573.47</c:v>
                </c:pt>
                <c:pt idx="175">
                  <c:v>575.01</c:v>
                </c:pt>
                <c:pt idx="176">
                  <c:v>576.55999999999949</c:v>
                </c:pt>
                <c:pt idx="177">
                  <c:v>578.1</c:v>
                </c:pt>
                <c:pt idx="178">
                  <c:v>579.65</c:v>
                </c:pt>
                <c:pt idx="179">
                  <c:v>581.19000000000005</c:v>
                </c:pt>
                <c:pt idx="180">
                  <c:v>582.74</c:v>
                </c:pt>
                <c:pt idx="181">
                  <c:v>584.29000000000053</c:v>
                </c:pt>
                <c:pt idx="182">
                  <c:v>585.83999999999946</c:v>
                </c:pt>
                <c:pt idx="183">
                  <c:v>587.39</c:v>
                </c:pt>
                <c:pt idx="184">
                  <c:v>588.93999999999949</c:v>
                </c:pt>
                <c:pt idx="185">
                  <c:v>590.49</c:v>
                </c:pt>
                <c:pt idx="186">
                  <c:v>592.04</c:v>
                </c:pt>
                <c:pt idx="187">
                  <c:v>593.59</c:v>
                </c:pt>
                <c:pt idx="188">
                  <c:v>595.14</c:v>
                </c:pt>
                <c:pt idx="189">
                  <c:v>596.69000000000005</c:v>
                </c:pt>
                <c:pt idx="190">
                  <c:v>598.24</c:v>
                </c:pt>
                <c:pt idx="191">
                  <c:v>599.79999999999995</c:v>
                </c:pt>
                <c:pt idx="192">
                  <c:v>601.34999999999934</c:v>
                </c:pt>
                <c:pt idx="193">
                  <c:v>602.9</c:v>
                </c:pt>
                <c:pt idx="194">
                  <c:v>604.45999999999947</c:v>
                </c:pt>
                <c:pt idx="195">
                  <c:v>606.01</c:v>
                </c:pt>
                <c:pt idx="196">
                  <c:v>607.55999999999949</c:v>
                </c:pt>
                <c:pt idx="197">
                  <c:v>609.12</c:v>
                </c:pt>
                <c:pt idx="198">
                  <c:v>610.66999999999996</c:v>
                </c:pt>
                <c:pt idx="199">
                  <c:v>612.23</c:v>
                </c:pt>
                <c:pt idx="200">
                  <c:v>613.78000000000054</c:v>
                </c:pt>
                <c:pt idx="201">
                  <c:v>615.33999999999946</c:v>
                </c:pt>
                <c:pt idx="202">
                  <c:v>616.89</c:v>
                </c:pt>
                <c:pt idx="203">
                  <c:v>618.44999999999948</c:v>
                </c:pt>
                <c:pt idx="204">
                  <c:v>620</c:v>
                </c:pt>
                <c:pt idx="205">
                  <c:v>621.55999999999949</c:v>
                </c:pt>
                <c:pt idx="206">
                  <c:v>623.12</c:v>
                </c:pt>
                <c:pt idx="207">
                  <c:v>624.66999999999996</c:v>
                </c:pt>
                <c:pt idx="208">
                  <c:v>626.23</c:v>
                </c:pt>
                <c:pt idx="209">
                  <c:v>627.78000000000054</c:v>
                </c:pt>
                <c:pt idx="210">
                  <c:v>629.33999999999946</c:v>
                </c:pt>
                <c:pt idx="211">
                  <c:v>630.9</c:v>
                </c:pt>
                <c:pt idx="212">
                  <c:v>632.44999999999948</c:v>
                </c:pt>
                <c:pt idx="213">
                  <c:v>634.01</c:v>
                </c:pt>
                <c:pt idx="214">
                  <c:v>635.55999999999949</c:v>
                </c:pt>
                <c:pt idx="215">
                  <c:v>637.12</c:v>
                </c:pt>
                <c:pt idx="216">
                  <c:v>638.67999999999995</c:v>
                </c:pt>
                <c:pt idx="217">
                  <c:v>640.23</c:v>
                </c:pt>
                <c:pt idx="218">
                  <c:v>641.79000000000053</c:v>
                </c:pt>
                <c:pt idx="219">
                  <c:v>643.33999999999946</c:v>
                </c:pt>
                <c:pt idx="220">
                  <c:v>644.9</c:v>
                </c:pt>
                <c:pt idx="221">
                  <c:v>646.44999999999948</c:v>
                </c:pt>
                <c:pt idx="222">
                  <c:v>648.01</c:v>
                </c:pt>
                <c:pt idx="223">
                  <c:v>649.55999999999949</c:v>
                </c:pt>
                <c:pt idx="224">
                  <c:v>651.12</c:v>
                </c:pt>
                <c:pt idx="225">
                  <c:v>652.66999999999996</c:v>
                </c:pt>
                <c:pt idx="226">
                  <c:v>654.23</c:v>
                </c:pt>
                <c:pt idx="227">
                  <c:v>655.78000000000054</c:v>
                </c:pt>
                <c:pt idx="228">
                  <c:v>657.32999999999947</c:v>
                </c:pt>
                <c:pt idx="229">
                  <c:v>658.89</c:v>
                </c:pt>
                <c:pt idx="230">
                  <c:v>660.43999999999949</c:v>
                </c:pt>
                <c:pt idx="231">
                  <c:v>662</c:v>
                </c:pt>
                <c:pt idx="232">
                  <c:v>663.55</c:v>
                </c:pt>
                <c:pt idx="233">
                  <c:v>665.1</c:v>
                </c:pt>
                <c:pt idx="234">
                  <c:v>666.65</c:v>
                </c:pt>
                <c:pt idx="235">
                  <c:v>668.21</c:v>
                </c:pt>
                <c:pt idx="236">
                  <c:v>669.76</c:v>
                </c:pt>
                <c:pt idx="237">
                  <c:v>671.31</c:v>
                </c:pt>
                <c:pt idx="238">
                  <c:v>672.85999999999933</c:v>
                </c:pt>
                <c:pt idx="239">
                  <c:v>674.41</c:v>
                </c:pt>
                <c:pt idx="240">
                  <c:v>675.95999999999947</c:v>
                </c:pt>
                <c:pt idx="241">
                  <c:v>677.51</c:v>
                </c:pt>
                <c:pt idx="242">
                  <c:v>679.06</c:v>
                </c:pt>
                <c:pt idx="243">
                  <c:v>680.61</c:v>
                </c:pt>
                <c:pt idx="244">
                  <c:v>682.16</c:v>
                </c:pt>
                <c:pt idx="245">
                  <c:v>683.71</c:v>
                </c:pt>
                <c:pt idx="246">
                  <c:v>685.26</c:v>
                </c:pt>
                <c:pt idx="247">
                  <c:v>686.81</c:v>
                </c:pt>
                <c:pt idx="248">
                  <c:v>688.35999999999933</c:v>
                </c:pt>
                <c:pt idx="249">
                  <c:v>689.91</c:v>
                </c:pt>
                <c:pt idx="250">
                  <c:v>691.44999999999948</c:v>
                </c:pt>
                <c:pt idx="251">
                  <c:v>693</c:v>
                </c:pt>
                <c:pt idx="252">
                  <c:v>694.55</c:v>
                </c:pt>
                <c:pt idx="253">
                  <c:v>696.1</c:v>
                </c:pt>
                <c:pt idx="254">
                  <c:v>697.64</c:v>
                </c:pt>
                <c:pt idx="255">
                  <c:v>699.19</c:v>
                </c:pt>
                <c:pt idx="256">
                  <c:v>700.74</c:v>
                </c:pt>
                <c:pt idx="257">
                  <c:v>702.28000000000054</c:v>
                </c:pt>
                <c:pt idx="258">
                  <c:v>703.82999999999947</c:v>
                </c:pt>
                <c:pt idx="259">
                  <c:v>705.37</c:v>
                </c:pt>
                <c:pt idx="260">
                  <c:v>706.92</c:v>
                </c:pt>
                <c:pt idx="261">
                  <c:v>708.45999999999947</c:v>
                </c:pt>
                <c:pt idx="262">
                  <c:v>710.01</c:v>
                </c:pt>
                <c:pt idx="263">
                  <c:v>711.55</c:v>
                </c:pt>
                <c:pt idx="264">
                  <c:v>713.1</c:v>
                </c:pt>
                <c:pt idx="265">
                  <c:v>714.64</c:v>
                </c:pt>
                <c:pt idx="266">
                  <c:v>716.18000000000052</c:v>
                </c:pt>
                <c:pt idx="267">
                  <c:v>717.73</c:v>
                </c:pt>
                <c:pt idx="268">
                  <c:v>719.27000000000055</c:v>
                </c:pt>
                <c:pt idx="269">
                  <c:v>720.81999999999948</c:v>
                </c:pt>
                <c:pt idx="270">
                  <c:v>722.35999999999933</c:v>
                </c:pt>
                <c:pt idx="271">
                  <c:v>723.9</c:v>
                </c:pt>
                <c:pt idx="272">
                  <c:v>725.43999999999949</c:v>
                </c:pt>
                <c:pt idx="273">
                  <c:v>726.99</c:v>
                </c:pt>
                <c:pt idx="274">
                  <c:v>728.53</c:v>
                </c:pt>
                <c:pt idx="275">
                  <c:v>730.07</c:v>
                </c:pt>
                <c:pt idx="276">
                  <c:v>731.62</c:v>
                </c:pt>
                <c:pt idx="277">
                  <c:v>733.16</c:v>
                </c:pt>
                <c:pt idx="278">
                  <c:v>734.7</c:v>
                </c:pt>
                <c:pt idx="279">
                  <c:v>736.24</c:v>
                </c:pt>
                <c:pt idx="280">
                  <c:v>737.79000000000053</c:v>
                </c:pt>
                <c:pt idx="281">
                  <c:v>739.32999999999947</c:v>
                </c:pt>
                <c:pt idx="282">
                  <c:v>740.87</c:v>
                </c:pt>
                <c:pt idx="283">
                  <c:v>742.41</c:v>
                </c:pt>
                <c:pt idx="284">
                  <c:v>743.95999999999947</c:v>
                </c:pt>
                <c:pt idx="285">
                  <c:v>745.5</c:v>
                </c:pt>
                <c:pt idx="286">
                  <c:v>747.04</c:v>
                </c:pt>
                <c:pt idx="287">
                  <c:v>748.58</c:v>
                </c:pt>
                <c:pt idx="288">
                  <c:v>750.13</c:v>
                </c:pt>
                <c:pt idx="289">
                  <c:v>751.67000000000053</c:v>
                </c:pt>
                <c:pt idx="290">
                  <c:v>753.21</c:v>
                </c:pt>
                <c:pt idx="291">
                  <c:v>754.76</c:v>
                </c:pt>
                <c:pt idx="292">
                  <c:v>756.3</c:v>
                </c:pt>
                <c:pt idx="293">
                  <c:v>757.84999999999934</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774.84999999999934</c:v>
                </c:pt>
                <c:pt idx="305">
                  <c:v>776.4</c:v>
                </c:pt>
                <c:pt idx="306">
                  <c:v>777.94999999999948</c:v>
                </c:pt>
                <c:pt idx="307">
                  <c:v>779.5</c:v>
                </c:pt>
                <c:pt idx="308">
                  <c:v>781.05</c:v>
                </c:pt>
                <c:pt idx="309">
                  <c:v>782.6</c:v>
                </c:pt>
                <c:pt idx="310">
                  <c:v>784.15</c:v>
                </c:pt>
                <c:pt idx="311">
                  <c:v>785.7</c:v>
                </c:pt>
                <c:pt idx="312">
                  <c:v>787.25</c:v>
                </c:pt>
                <c:pt idx="313">
                  <c:v>788.81</c:v>
                </c:pt>
                <c:pt idx="314">
                  <c:v>790.35999999999933</c:v>
                </c:pt>
                <c:pt idx="315">
                  <c:v>791.91</c:v>
                </c:pt>
                <c:pt idx="316">
                  <c:v>793.47</c:v>
                </c:pt>
                <c:pt idx="317">
                  <c:v>795.02</c:v>
                </c:pt>
                <c:pt idx="318">
                  <c:v>796.58</c:v>
                </c:pt>
                <c:pt idx="319">
                  <c:v>798.14</c:v>
                </c:pt>
                <c:pt idx="320">
                  <c:v>799.7</c:v>
                </c:pt>
                <c:pt idx="321">
                  <c:v>801.26</c:v>
                </c:pt>
                <c:pt idx="322">
                  <c:v>802.81999999999948</c:v>
                </c:pt>
                <c:pt idx="323">
                  <c:v>804.38</c:v>
                </c:pt>
                <c:pt idx="324">
                  <c:v>805.93999999999949</c:v>
                </c:pt>
                <c:pt idx="325">
                  <c:v>807.5</c:v>
                </c:pt>
                <c:pt idx="326">
                  <c:v>809.06</c:v>
                </c:pt>
                <c:pt idx="327">
                  <c:v>810.63</c:v>
                </c:pt>
                <c:pt idx="328">
                  <c:v>812.19</c:v>
                </c:pt>
                <c:pt idx="329">
                  <c:v>813.76</c:v>
                </c:pt>
                <c:pt idx="330">
                  <c:v>815.32999999999947</c:v>
                </c:pt>
                <c:pt idx="331">
                  <c:v>816.89</c:v>
                </c:pt>
                <c:pt idx="332">
                  <c:v>818.45999999999947</c:v>
                </c:pt>
                <c:pt idx="333">
                  <c:v>820.03</c:v>
                </c:pt>
                <c:pt idx="334">
                  <c:v>821.61</c:v>
                </c:pt>
                <c:pt idx="335">
                  <c:v>823.18000000000052</c:v>
                </c:pt>
                <c:pt idx="336">
                  <c:v>824.75</c:v>
                </c:pt>
                <c:pt idx="337">
                  <c:v>826.32999999999947</c:v>
                </c:pt>
                <c:pt idx="338">
                  <c:v>827.9</c:v>
                </c:pt>
                <c:pt idx="339">
                  <c:v>829.48</c:v>
                </c:pt>
                <c:pt idx="340">
                  <c:v>831.06</c:v>
                </c:pt>
                <c:pt idx="341">
                  <c:v>832.63</c:v>
                </c:pt>
                <c:pt idx="342">
                  <c:v>834.21</c:v>
                </c:pt>
                <c:pt idx="343">
                  <c:v>835.8</c:v>
                </c:pt>
                <c:pt idx="344">
                  <c:v>837.38</c:v>
                </c:pt>
                <c:pt idx="345">
                  <c:v>838.95999999999947</c:v>
                </c:pt>
                <c:pt idx="346">
                  <c:v>840.55</c:v>
                </c:pt>
                <c:pt idx="347">
                  <c:v>842.13</c:v>
                </c:pt>
                <c:pt idx="348">
                  <c:v>843.72</c:v>
                </c:pt>
                <c:pt idx="349">
                  <c:v>845.31</c:v>
                </c:pt>
                <c:pt idx="350">
                  <c:v>846.9</c:v>
                </c:pt>
                <c:pt idx="351">
                  <c:v>848.49</c:v>
                </c:pt>
                <c:pt idx="352">
                  <c:v>850.08</c:v>
                </c:pt>
                <c:pt idx="353">
                  <c:v>851.67000000000053</c:v>
                </c:pt>
                <c:pt idx="354">
                  <c:v>853.26</c:v>
                </c:pt>
                <c:pt idx="355">
                  <c:v>854.85999999999933</c:v>
                </c:pt>
                <c:pt idx="356">
                  <c:v>856.45999999999947</c:v>
                </c:pt>
                <c:pt idx="357">
                  <c:v>858.05</c:v>
                </c:pt>
                <c:pt idx="358">
                  <c:v>859.65</c:v>
                </c:pt>
                <c:pt idx="359">
                  <c:v>861.25</c:v>
                </c:pt>
                <c:pt idx="360">
                  <c:v>862.84999999999934</c:v>
                </c:pt>
                <c:pt idx="361">
                  <c:v>864.44999999999948</c:v>
                </c:pt>
                <c:pt idx="362">
                  <c:v>866.06</c:v>
                </c:pt>
                <c:pt idx="363">
                  <c:v>867.66</c:v>
                </c:pt>
                <c:pt idx="364">
                  <c:v>869.27000000000055</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891.83999999999946</c:v>
                </c:pt>
                <c:pt idx="379">
                  <c:v>893.45999999999947</c:v>
                </c:pt>
                <c:pt idx="380">
                  <c:v>895.08</c:v>
                </c:pt>
                <c:pt idx="381">
                  <c:v>896.7</c:v>
                </c:pt>
                <c:pt idx="382">
                  <c:v>898.31999999999948</c:v>
                </c:pt>
                <c:pt idx="383">
                  <c:v>899.93999999999949</c:v>
                </c:pt>
                <c:pt idx="384">
                  <c:v>901.56</c:v>
                </c:pt>
                <c:pt idx="385">
                  <c:v>903.19</c:v>
                </c:pt>
                <c:pt idx="386">
                  <c:v>904.81</c:v>
                </c:pt>
                <c:pt idx="387">
                  <c:v>906.43</c:v>
                </c:pt>
                <c:pt idx="388">
                  <c:v>908.05</c:v>
                </c:pt>
                <c:pt idx="389">
                  <c:v>909.68000000000052</c:v>
                </c:pt>
                <c:pt idx="390">
                  <c:v>911.3</c:v>
                </c:pt>
                <c:pt idx="391">
                  <c:v>912.92</c:v>
                </c:pt>
                <c:pt idx="392">
                  <c:v>914.54</c:v>
                </c:pt>
                <c:pt idx="393">
                  <c:v>916.17000000000053</c:v>
                </c:pt>
                <c:pt idx="394">
                  <c:v>917.79000000000053</c:v>
                </c:pt>
                <c:pt idx="395">
                  <c:v>919.41</c:v>
                </c:pt>
                <c:pt idx="396">
                  <c:v>921.03</c:v>
                </c:pt>
                <c:pt idx="397">
                  <c:v>922.65</c:v>
                </c:pt>
                <c:pt idx="398">
                  <c:v>924.27000000000055</c:v>
                </c:pt>
                <c:pt idx="399">
                  <c:v>925.89</c:v>
                </c:pt>
                <c:pt idx="400">
                  <c:v>927.51</c:v>
                </c:pt>
                <c:pt idx="401">
                  <c:v>929.13</c:v>
                </c:pt>
                <c:pt idx="402">
                  <c:v>930.75</c:v>
                </c:pt>
                <c:pt idx="403">
                  <c:v>932.37</c:v>
                </c:pt>
                <c:pt idx="404">
                  <c:v>933.98</c:v>
                </c:pt>
                <c:pt idx="405">
                  <c:v>935.6</c:v>
                </c:pt>
                <c:pt idx="406">
                  <c:v>937.21</c:v>
                </c:pt>
                <c:pt idx="407">
                  <c:v>938.81999999999948</c:v>
                </c:pt>
                <c:pt idx="408">
                  <c:v>940.43</c:v>
                </c:pt>
                <c:pt idx="409">
                  <c:v>942.04</c:v>
                </c:pt>
                <c:pt idx="410">
                  <c:v>943.64</c:v>
                </c:pt>
                <c:pt idx="411">
                  <c:v>945.25</c:v>
                </c:pt>
                <c:pt idx="412">
                  <c:v>946.84999999999934</c:v>
                </c:pt>
                <c:pt idx="413">
                  <c:v>948.44999999999948</c:v>
                </c:pt>
                <c:pt idx="414">
                  <c:v>950.05</c:v>
                </c:pt>
                <c:pt idx="415">
                  <c:v>951.65</c:v>
                </c:pt>
                <c:pt idx="416">
                  <c:v>953.24</c:v>
                </c:pt>
                <c:pt idx="417">
                  <c:v>954.82999999999947</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975.18000000000052</c:v>
                </c:pt>
                <c:pt idx="431">
                  <c:v>976.71</c:v>
                </c:pt>
                <c:pt idx="432">
                  <c:v>978.24</c:v>
                </c:pt>
                <c:pt idx="433">
                  <c:v>979.76</c:v>
                </c:pt>
                <c:pt idx="434">
                  <c:v>981.28000000000054</c:v>
                </c:pt>
                <c:pt idx="435">
                  <c:v>982.79000000000053</c:v>
                </c:pt>
                <c:pt idx="436">
                  <c:v>984.3</c:v>
                </c:pt>
                <c:pt idx="437">
                  <c:v>985.8</c:v>
                </c:pt>
                <c:pt idx="438">
                  <c:v>987.29000000000053</c:v>
                </c:pt>
                <c:pt idx="439">
                  <c:v>988.77000000000055</c:v>
                </c:pt>
                <c:pt idx="440">
                  <c:v>990.25</c:v>
                </c:pt>
                <c:pt idx="441">
                  <c:v>991.72</c:v>
                </c:pt>
                <c:pt idx="442">
                  <c:v>993.18000000000052</c:v>
                </c:pt>
                <c:pt idx="443">
                  <c:v>994.64</c:v>
                </c:pt>
                <c:pt idx="444">
                  <c:v>996.08</c:v>
                </c:pt>
                <c:pt idx="445">
                  <c:v>997.52</c:v>
                </c:pt>
                <c:pt idx="446">
                  <c:v>998.94999999999948</c:v>
                </c:pt>
                <c:pt idx="447">
                  <c:v>1000.37</c:v>
                </c:pt>
                <c:pt idx="448">
                  <c:v>1001.7800000000005</c:v>
                </c:pt>
                <c:pt idx="449">
                  <c:v>1003.1800000000005</c:v>
                </c:pt>
                <c:pt idx="450">
                  <c:v>1004.57</c:v>
                </c:pt>
                <c:pt idx="451">
                  <c:v>1005.9499999999994</c:v>
                </c:pt>
                <c:pt idx="452">
                  <c:v>1007.3199999999994</c:v>
                </c:pt>
                <c:pt idx="453">
                  <c:v>1008.6800000000005</c:v>
                </c:pt>
                <c:pt idx="454">
                  <c:v>1010.03</c:v>
                </c:pt>
                <c:pt idx="455">
                  <c:v>1011.3599999999993</c:v>
                </c:pt>
                <c:pt idx="456">
                  <c:v>1012.69</c:v>
                </c:pt>
                <c:pt idx="457">
                  <c:v>1014</c:v>
                </c:pt>
                <c:pt idx="458">
                  <c:v>1015.3</c:v>
                </c:pt>
                <c:pt idx="459">
                  <c:v>1016.59</c:v>
                </c:pt>
                <c:pt idx="460">
                  <c:v>1017.8599999999993</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2073.8900000000012</c:v>
                </c:pt>
                <c:pt idx="539">
                  <c:v>2086.3300000000022</c:v>
                </c:pt>
                <c:pt idx="540">
                  <c:v>2098.7399999999998</c:v>
                </c:pt>
                <c:pt idx="541">
                  <c:v>2111.12</c:v>
                </c:pt>
                <c:pt idx="542">
                  <c:v>2123.46</c:v>
                </c:pt>
                <c:pt idx="543">
                  <c:v>2135.7799999999997</c:v>
                </c:pt>
                <c:pt idx="544">
                  <c:v>2148.0700000000002</c:v>
                </c:pt>
                <c:pt idx="545">
                  <c:v>2160.3300000000022</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2281.3100000000022</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'[June856.xlsx]856A-L3'!$D$4:$D$585</c:f>
              <c:numCache>
                <c:formatCode>General</c:formatCode>
                <c:ptCount val="582"/>
                <c:pt idx="0">
                  <c:v>0</c:v>
                </c:pt>
                <c:pt idx="1">
                  <c:v>33.33</c:v>
                </c:pt>
                <c:pt idx="2">
                  <c:v>22.22</c:v>
                </c:pt>
                <c:pt idx="3">
                  <c:v>33.33</c:v>
                </c:pt>
                <c:pt idx="4">
                  <c:v>33.33</c:v>
                </c:pt>
                <c:pt idx="5">
                  <c:v>33.33</c:v>
                </c:pt>
                <c:pt idx="6">
                  <c:v>33.33</c:v>
                </c:pt>
                <c:pt idx="7">
                  <c:v>36.11</c:v>
                </c:pt>
                <c:pt idx="8">
                  <c:v>35.300000000000004</c:v>
                </c:pt>
                <c:pt idx="9">
                  <c:v>37.33</c:v>
                </c:pt>
                <c:pt idx="10">
                  <c:v>44.44</c:v>
                </c:pt>
                <c:pt idx="11">
                  <c:v>46.08</c:v>
                </c:pt>
                <c:pt idx="12">
                  <c:v>35.83</c:v>
                </c:pt>
                <c:pt idx="13">
                  <c:v>38.67</c:v>
                </c:pt>
                <c:pt idx="14">
                  <c:v>40.120000000000012</c:v>
                </c:pt>
                <c:pt idx="15">
                  <c:v>40</c:v>
                </c:pt>
                <c:pt idx="16">
                  <c:v>42.33</c:v>
                </c:pt>
                <c:pt idx="17">
                  <c:v>39.28</c:v>
                </c:pt>
                <c:pt idx="18">
                  <c:v>38.57</c:v>
                </c:pt>
                <c:pt idx="19">
                  <c:v>37.720000000000013</c:v>
                </c:pt>
                <c:pt idx="20">
                  <c:v>36.910000000000004</c:v>
                </c:pt>
                <c:pt idx="21">
                  <c:v>38</c:v>
                </c:pt>
                <c:pt idx="22">
                  <c:v>39.340000000000003</c:v>
                </c:pt>
                <c:pt idx="23">
                  <c:v>35.61</c:v>
                </c:pt>
                <c:pt idx="24">
                  <c:v>42.78</c:v>
                </c:pt>
                <c:pt idx="25">
                  <c:v>37.520000000000003</c:v>
                </c:pt>
                <c:pt idx="26">
                  <c:v>35.190000000000012</c:v>
                </c:pt>
                <c:pt idx="27">
                  <c:v>39.08</c:v>
                </c:pt>
                <c:pt idx="28">
                  <c:v>39.94</c:v>
                </c:pt>
                <c:pt idx="29">
                  <c:v>36.56</c:v>
                </c:pt>
                <c:pt idx="30">
                  <c:v>34.39</c:v>
                </c:pt>
                <c:pt idx="31">
                  <c:v>32.620000000000012</c:v>
                </c:pt>
                <c:pt idx="32">
                  <c:v>30.779999999999987</c:v>
                </c:pt>
                <c:pt idx="33">
                  <c:v>33.090000000000003</c:v>
                </c:pt>
                <c:pt idx="34">
                  <c:v>34.520000000000003</c:v>
                </c:pt>
                <c:pt idx="35">
                  <c:v>29.459999999999987</c:v>
                </c:pt>
                <c:pt idx="36">
                  <c:v>26.479999999999986</c:v>
                </c:pt>
                <c:pt idx="37">
                  <c:v>29</c:v>
                </c:pt>
                <c:pt idx="38">
                  <c:v>25.25</c:v>
                </c:pt>
                <c:pt idx="39">
                  <c:v>24.39</c:v>
                </c:pt>
                <c:pt idx="40">
                  <c:v>23.45</c:v>
                </c:pt>
                <c:pt idx="41">
                  <c:v>23.05</c:v>
                </c:pt>
                <c:pt idx="42">
                  <c:v>23.51</c:v>
                </c:pt>
                <c:pt idx="43">
                  <c:v>20.7</c:v>
                </c:pt>
                <c:pt idx="44">
                  <c:v>18.739999999999988</c:v>
                </c:pt>
                <c:pt idx="45">
                  <c:v>15.47</c:v>
                </c:pt>
                <c:pt idx="46">
                  <c:v>17.7</c:v>
                </c:pt>
                <c:pt idx="47">
                  <c:v>16.809999999999999</c:v>
                </c:pt>
                <c:pt idx="48">
                  <c:v>17.84</c:v>
                </c:pt>
                <c:pt idx="49">
                  <c:v>15.75</c:v>
                </c:pt>
                <c:pt idx="50">
                  <c:v>14.14</c:v>
                </c:pt>
                <c:pt idx="51">
                  <c:v>15.07</c:v>
                </c:pt>
                <c:pt idx="52">
                  <c:v>13.76</c:v>
                </c:pt>
                <c:pt idx="53">
                  <c:v>14.49</c:v>
                </c:pt>
                <c:pt idx="54">
                  <c:v>13.03</c:v>
                </c:pt>
                <c:pt idx="55">
                  <c:v>12.950000000000006</c:v>
                </c:pt>
                <c:pt idx="56">
                  <c:v>10.9</c:v>
                </c:pt>
                <c:pt idx="57">
                  <c:v>11.71</c:v>
                </c:pt>
                <c:pt idx="58">
                  <c:v>10.66</c:v>
                </c:pt>
                <c:pt idx="59">
                  <c:v>11.13</c:v>
                </c:pt>
                <c:pt idx="60">
                  <c:v>10.83</c:v>
                </c:pt>
                <c:pt idx="61">
                  <c:v>10.35000000000001</c:v>
                </c:pt>
                <c:pt idx="62">
                  <c:v>9.24</c:v>
                </c:pt>
                <c:pt idx="63">
                  <c:v>10.43</c:v>
                </c:pt>
                <c:pt idx="64">
                  <c:v>8.76</c:v>
                </c:pt>
                <c:pt idx="65">
                  <c:v>9.8700000000000028</c:v>
                </c:pt>
                <c:pt idx="66">
                  <c:v>8.98</c:v>
                </c:pt>
                <c:pt idx="67">
                  <c:v>9.57</c:v>
                </c:pt>
                <c:pt idx="68">
                  <c:v>9.0300000000000011</c:v>
                </c:pt>
                <c:pt idx="69">
                  <c:v>8.67</c:v>
                </c:pt>
                <c:pt idx="70">
                  <c:v>9.43</c:v>
                </c:pt>
                <c:pt idx="71">
                  <c:v>8.42</c:v>
                </c:pt>
                <c:pt idx="72">
                  <c:v>8.5300000000000011</c:v>
                </c:pt>
                <c:pt idx="73">
                  <c:v>8.66</c:v>
                </c:pt>
                <c:pt idx="74">
                  <c:v>8.08</c:v>
                </c:pt>
                <c:pt idx="75">
                  <c:v>8.68</c:v>
                </c:pt>
                <c:pt idx="76">
                  <c:v>8.07</c:v>
                </c:pt>
                <c:pt idx="77">
                  <c:v>7.63</c:v>
                </c:pt>
                <c:pt idx="78">
                  <c:v>7.29</c:v>
                </c:pt>
                <c:pt idx="79">
                  <c:v>7.63</c:v>
                </c:pt>
                <c:pt idx="80">
                  <c:v>7.23</c:v>
                </c:pt>
                <c:pt idx="81">
                  <c:v>7.14</c:v>
                </c:pt>
                <c:pt idx="82">
                  <c:v>7.57</c:v>
                </c:pt>
                <c:pt idx="83">
                  <c:v>7.18</c:v>
                </c:pt>
                <c:pt idx="84">
                  <c:v>6.91</c:v>
                </c:pt>
                <c:pt idx="85">
                  <c:v>6.79</c:v>
                </c:pt>
                <c:pt idx="86">
                  <c:v>6.83</c:v>
                </c:pt>
                <c:pt idx="87">
                  <c:v>6.75</c:v>
                </c:pt>
                <c:pt idx="88">
                  <c:v>6.26</c:v>
                </c:pt>
                <c:pt idx="89">
                  <c:v>6.79</c:v>
                </c:pt>
                <c:pt idx="90">
                  <c:v>6.8599999999999985</c:v>
                </c:pt>
                <c:pt idx="91">
                  <c:v>6.44</c:v>
                </c:pt>
                <c:pt idx="92">
                  <c:v>6.8</c:v>
                </c:pt>
                <c:pt idx="93">
                  <c:v>6.3199999999999985</c:v>
                </c:pt>
                <c:pt idx="94">
                  <c:v>6.23</c:v>
                </c:pt>
                <c:pt idx="95">
                  <c:v>6.57</c:v>
                </c:pt>
                <c:pt idx="96">
                  <c:v>6.51</c:v>
                </c:pt>
                <c:pt idx="97">
                  <c:v>6.5</c:v>
                </c:pt>
                <c:pt idx="98">
                  <c:v>6.8</c:v>
                </c:pt>
                <c:pt idx="99">
                  <c:v>6.7</c:v>
                </c:pt>
                <c:pt idx="100">
                  <c:v>6.58</c:v>
                </c:pt>
                <c:pt idx="101">
                  <c:v>6.41</c:v>
                </c:pt>
                <c:pt idx="102">
                  <c:v>6.1899999999999995</c:v>
                </c:pt>
                <c:pt idx="103">
                  <c:v>6.22</c:v>
                </c:pt>
                <c:pt idx="104">
                  <c:v>6.13</c:v>
                </c:pt>
                <c:pt idx="105">
                  <c:v>6.1899999999999995</c:v>
                </c:pt>
                <c:pt idx="106">
                  <c:v>6.1899999999999995</c:v>
                </c:pt>
                <c:pt idx="107">
                  <c:v>5.96</c:v>
                </c:pt>
                <c:pt idx="108">
                  <c:v>6.24</c:v>
                </c:pt>
                <c:pt idx="109">
                  <c:v>6.13</c:v>
                </c:pt>
                <c:pt idx="110">
                  <c:v>6.1599999999999975</c:v>
                </c:pt>
                <c:pt idx="111">
                  <c:v>6.13</c:v>
                </c:pt>
                <c:pt idx="112">
                  <c:v>6.17</c:v>
                </c:pt>
                <c:pt idx="113">
                  <c:v>6.3599999999999985</c:v>
                </c:pt>
                <c:pt idx="114">
                  <c:v>6.33</c:v>
                </c:pt>
                <c:pt idx="115">
                  <c:v>6.35</c:v>
                </c:pt>
                <c:pt idx="116">
                  <c:v>6.29</c:v>
                </c:pt>
                <c:pt idx="117">
                  <c:v>6.29</c:v>
                </c:pt>
                <c:pt idx="118">
                  <c:v>6.17</c:v>
                </c:pt>
                <c:pt idx="119">
                  <c:v>6.33</c:v>
                </c:pt>
                <c:pt idx="120">
                  <c:v>6.2700000000000014</c:v>
                </c:pt>
                <c:pt idx="121">
                  <c:v>6.37</c:v>
                </c:pt>
                <c:pt idx="122">
                  <c:v>6.5</c:v>
                </c:pt>
                <c:pt idx="123">
                  <c:v>6.55</c:v>
                </c:pt>
                <c:pt idx="124">
                  <c:v>6.7700000000000014</c:v>
                </c:pt>
                <c:pt idx="125">
                  <c:v>6.76</c:v>
                </c:pt>
                <c:pt idx="126">
                  <c:v>6.98</c:v>
                </c:pt>
                <c:pt idx="127">
                  <c:v>7.24</c:v>
                </c:pt>
                <c:pt idx="128">
                  <c:v>7.6499999999999995</c:v>
                </c:pt>
                <c:pt idx="129">
                  <c:v>7.89</c:v>
                </c:pt>
                <c:pt idx="130">
                  <c:v>8.18</c:v>
                </c:pt>
                <c:pt idx="131">
                  <c:v>8.51</c:v>
                </c:pt>
                <c:pt idx="132">
                  <c:v>8.94</c:v>
                </c:pt>
                <c:pt idx="133">
                  <c:v>9.3600000000000048</c:v>
                </c:pt>
                <c:pt idx="134">
                  <c:v>9.75</c:v>
                </c:pt>
                <c:pt idx="135">
                  <c:v>10.050000000000002</c:v>
                </c:pt>
                <c:pt idx="136">
                  <c:v>10.47</c:v>
                </c:pt>
                <c:pt idx="137">
                  <c:v>11.05</c:v>
                </c:pt>
                <c:pt idx="138">
                  <c:v>11.44</c:v>
                </c:pt>
                <c:pt idx="139">
                  <c:v>11.88</c:v>
                </c:pt>
                <c:pt idx="140">
                  <c:v>12.44</c:v>
                </c:pt>
                <c:pt idx="141">
                  <c:v>12.89</c:v>
                </c:pt>
                <c:pt idx="142">
                  <c:v>13.15</c:v>
                </c:pt>
                <c:pt idx="143">
                  <c:v>13.71</c:v>
                </c:pt>
                <c:pt idx="144">
                  <c:v>13.99</c:v>
                </c:pt>
                <c:pt idx="145">
                  <c:v>14.36000000000001</c:v>
                </c:pt>
                <c:pt idx="146">
                  <c:v>14.64</c:v>
                </c:pt>
                <c:pt idx="147">
                  <c:v>14.84</c:v>
                </c:pt>
                <c:pt idx="148">
                  <c:v>15.06</c:v>
                </c:pt>
                <c:pt idx="149">
                  <c:v>15.14</c:v>
                </c:pt>
                <c:pt idx="150">
                  <c:v>15.41</c:v>
                </c:pt>
                <c:pt idx="151">
                  <c:v>15.48</c:v>
                </c:pt>
                <c:pt idx="152">
                  <c:v>15.59</c:v>
                </c:pt>
                <c:pt idx="153">
                  <c:v>15.73</c:v>
                </c:pt>
                <c:pt idx="154">
                  <c:v>15.77</c:v>
                </c:pt>
                <c:pt idx="155">
                  <c:v>15.86000000000001</c:v>
                </c:pt>
                <c:pt idx="156">
                  <c:v>16.010000000000005</c:v>
                </c:pt>
                <c:pt idx="157">
                  <c:v>16.03</c:v>
                </c:pt>
                <c:pt idx="158">
                  <c:v>16.27</c:v>
                </c:pt>
                <c:pt idx="159">
                  <c:v>16.36</c:v>
                </c:pt>
                <c:pt idx="160">
                  <c:v>16.41</c:v>
                </c:pt>
                <c:pt idx="161">
                  <c:v>16.420000000000002</c:v>
                </c:pt>
                <c:pt idx="162">
                  <c:v>16.52</c:v>
                </c:pt>
                <c:pt idx="163">
                  <c:v>16.48999999999997</c:v>
                </c:pt>
                <c:pt idx="164">
                  <c:v>16.5</c:v>
                </c:pt>
                <c:pt idx="165">
                  <c:v>16.47</c:v>
                </c:pt>
                <c:pt idx="166">
                  <c:v>16.45</c:v>
                </c:pt>
                <c:pt idx="167">
                  <c:v>16.39</c:v>
                </c:pt>
                <c:pt idx="168">
                  <c:v>16.39</c:v>
                </c:pt>
                <c:pt idx="169">
                  <c:v>16.21</c:v>
                </c:pt>
                <c:pt idx="170">
                  <c:v>16.079999999999988</c:v>
                </c:pt>
                <c:pt idx="171">
                  <c:v>16.010000000000005</c:v>
                </c:pt>
                <c:pt idx="172">
                  <c:v>15.86000000000001</c:v>
                </c:pt>
                <c:pt idx="173">
                  <c:v>15.67</c:v>
                </c:pt>
                <c:pt idx="174">
                  <c:v>15.49</c:v>
                </c:pt>
                <c:pt idx="175">
                  <c:v>15.38</c:v>
                </c:pt>
                <c:pt idx="176">
                  <c:v>15.19</c:v>
                </c:pt>
                <c:pt idx="177">
                  <c:v>15.06</c:v>
                </c:pt>
                <c:pt idx="178">
                  <c:v>14.96</c:v>
                </c:pt>
                <c:pt idx="179">
                  <c:v>14.77</c:v>
                </c:pt>
                <c:pt idx="180">
                  <c:v>14.73</c:v>
                </c:pt>
                <c:pt idx="181">
                  <c:v>14.6</c:v>
                </c:pt>
                <c:pt idx="182">
                  <c:v>14.51</c:v>
                </c:pt>
                <c:pt idx="183">
                  <c:v>14.4</c:v>
                </c:pt>
                <c:pt idx="184">
                  <c:v>14.41</c:v>
                </c:pt>
                <c:pt idx="185">
                  <c:v>14.3</c:v>
                </c:pt>
                <c:pt idx="186">
                  <c:v>14.23</c:v>
                </c:pt>
                <c:pt idx="187">
                  <c:v>14.17</c:v>
                </c:pt>
                <c:pt idx="188">
                  <c:v>14.09</c:v>
                </c:pt>
                <c:pt idx="189">
                  <c:v>14.03</c:v>
                </c:pt>
                <c:pt idx="190">
                  <c:v>14.06</c:v>
                </c:pt>
                <c:pt idx="191">
                  <c:v>14.02</c:v>
                </c:pt>
                <c:pt idx="192">
                  <c:v>13.91</c:v>
                </c:pt>
                <c:pt idx="193">
                  <c:v>13.85000000000001</c:v>
                </c:pt>
                <c:pt idx="194">
                  <c:v>13.75</c:v>
                </c:pt>
                <c:pt idx="195">
                  <c:v>13.66</c:v>
                </c:pt>
                <c:pt idx="196">
                  <c:v>13.57</c:v>
                </c:pt>
                <c:pt idx="197">
                  <c:v>13.44</c:v>
                </c:pt>
                <c:pt idx="198">
                  <c:v>13.24</c:v>
                </c:pt>
                <c:pt idx="199">
                  <c:v>13</c:v>
                </c:pt>
                <c:pt idx="200">
                  <c:v>12.85000000000001</c:v>
                </c:pt>
                <c:pt idx="201">
                  <c:v>12.7</c:v>
                </c:pt>
                <c:pt idx="202">
                  <c:v>12.57</c:v>
                </c:pt>
                <c:pt idx="203">
                  <c:v>12.42</c:v>
                </c:pt>
                <c:pt idx="204">
                  <c:v>12.25</c:v>
                </c:pt>
                <c:pt idx="205">
                  <c:v>12.15</c:v>
                </c:pt>
                <c:pt idx="206">
                  <c:v>12.02</c:v>
                </c:pt>
                <c:pt idx="207">
                  <c:v>11.98</c:v>
                </c:pt>
                <c:pt idx="208">
                  <c:v>11.870000000000006</c:v>
                </c:pt>
                <c:pt idx="209">
                  <c:v>11.8</c:v>
                </c:pt>
                <c:pt idx="210">
                  <c:v>11.8</c:v>
                </c:pt>
                <c:pt idx="211">
                  <c:v>11.73</c:v>
                </c:pt>
                <c:pt idx="212">
                  <c:v>11.65</c:v>
                </c:pt>
                <c:pt idx="213">
                  <c:v>11.54</c:v>
                </c:pt>
                <c:pt idx="214">
                  <c:v>11.48</c:v>
                </c:pt>
                <c:pt idx="215">
                  <c:v>11.28</c:v>
                </c:pt>
                <c:pt idx="216">
                  <c:v>11.03</c:v>
                </c:pt>
                <c:pt idx="217">
                  <c:v>10.84</c:v>
                </c:pt>
                <c:pt idx="218">
                  <c:v>10.46</c:v>
                </c:pt>
                <c:pt idx="219">
                  <c:v>10.210000000000001</c:v>
                </c:pt>
                <c:pt idx="220">
                  <c:v>9.91</c:v>
                </c:pt>
                <c:pt idx="221">
                  <c:v>9.58</c:v>
                </c:pt>
                <c:pt idx="222">
                  <c:v>9.41</c:v>
                </c:pt>
                <c:pt idx="223">
                  <c:v>9.1300000000000008</c:v>
                </c:pt>
                <c:pt idx="224">
                  <c:v>8.92</c:v>
                </c:pt>
                <c:pt idx="225">
                  <c:v>8.7200000000000006</c:v>
                </c:pt>
                <c:pt idx="226">
                  <c:v>8.64</c:v>
                </c:pt>
                <c:pt idx="227">
                  <c:v>8.5</c:v>
                </c:pt>
                <c:pt idx="228">
                  <c:v>8.4</c:v>
                </c:pt>
                <c:pt idx="229">
                  <c:v>8.2900000000000009</c:v>
                </c:pt>
                <c:pt idx="230">
                  <c:v>8.09</c:v>
                </c:pt>
                <c:pt idx="231">
                  <c:v>7.9</c:v>
                </c:pt>
                <c:pt idx="232">
                  <c:v>7.71</c:v>
                </c:pt>
                <c:pt idx="233">
                  <c:v>7.57</c:v>
                </c:pt>
                <c:pt idx="234">
                  <c:v>7.41</c:v>
                </c:pt>
                <c:pt idx="235">
                  <c:v>7.33</c:v>
                </c:pt>
                <c:pt idx="236">
                  <c:v>7.26</c:v>
                </c:pt>
                <c:pt idx="237">
                  <c:v>7.18</c:v>
                </c:pt>
                <c:pt idx="238">
                  <c:v>7.1199999999999966</c:v>
                </c:pt>
                <c:pt idx="239">
                  <c:v>7.1499999999999995</c:v>
                </c:pt>
                <c:pt idx="240">
                  <c:v>7.1599999999999975</c:v>
                </c:pt>
                <c:pt idx="241">
                  <c:v>7.29</c:v>
                </c:pt>
                <c:pt idx="242">
                  <c:v>7.44</c:v>
                </c:pt>
                <c:pt idx="243">
                  <c:v>7.53</c:v>
                </c:pt>
                <c:pt idx="244">
                  <c:v>7.73</c:v>
                </c:pt>
                <c:pt idx="245">
                  <c:v>7.98</c:v>
                </c:pt>
                <c:pt idx="246">
                  <c:v>8.3600000000000048</c:v>
                </c:pt>
                <c:pt idx="247">
                  <c:v>8.8700000000000028</c:v>
                </c:pt>
                <c:pt idx="248">
                  <c:v>9.5400000000000009</c:v>
                </c:pt>
                <c:pt idx="249">
                  <c:v>10.43</c:v>
                </c:pt>
                <c:pt idx="250">
                  <c:v>11.52</c:v>
                </c:pt>
                <c:pt idx="251">
                  <c:v>12.8</c:v>
                </c:pt>
                <c:pt idx="252">
                  <c:v>14.32</c:v>
                </c:pt>
                <c:pt idx="253">
                  <c:v>15.99</c:v>
                </c:pt>
                <c:pt idx="254">
                  <c:v>17.779999999999987</c:v>
                </c:pt>
                <c:pt idx="255">
                  <c:v>19.690000000000001</c:v>
                </c:pt>
                <c:pt idx="256">
                  <c:v>21.68</c:v>
                </c:pt>
                <c:pt idx="257">
                  <c:v>23.62</c:v>
                </c:pt>
                <c:pt idx="258">
                  <c:v>25.56</c:v>
                </c:pt>
                <c:pt idx="259">
                  <c:v>27.53</c:v>
                </c:pt>
                <c:pt idx="260">
                  <c:v>29.51</c:v>
                </c:pt>
                <c:pt idx="261">
                  <c:v>31.38</c:v>
                </c:pt>
                <c:pt idx="262">
                  <c:v>33.200000000000003</c:v>
                </c:pt>
                <c:pt idx="263">
                  <c:v>35.07</c:v>
                </c:pt>
                <c:pt idx="264">
                  <c:v>36.770000000000003</c:v>
                </c:pt>
                <c:pt idx="265">
                  <c:v>38.49</c:v>
                </c:pt>
                <c:pt idx="266">
                  <c:v>40.21</c:v>
                </c:pt>
                <c:pt idx="267">
                  <c:v>41.96</c:v>
                </c:pt>
                <c:pt idx="268">
                  <c:v>43.58</c:v>
                </c:pt>
                <c:pt idx="269">
                  <c:v>45.260000000000012</c:v>
                </c:pt>
                <c:pt idx="270">
                  <c:v>46.9</c:v>
                </c:pt>
                <c:pt idx="271">
                  <c:v>48.49</c:v>
                </c:pt>
                <c:pt idx="272">
                  <c:v>50.120000000000012</c:v>
                </c:pt>
                <c:pt idx="273">
                  <c:v>51.68</c:v>
                </c:pt>
                <c:pt idx="274">
                  <c:v>53.120000000000012</c:v>
                </c:pt>
                <c:pt idx="275">
                  <c:v>54.54</c:v>
                </c:pt>
                <c:pt idx="276">
                  <c:v>55.9</c:v>
                </c:pt>
                <c:pt idx="277">
                  <c:v>57.21</c:v>
                </c:pt>
                <c:pt idx="278">
                  <c:v>58.5</c:v>
                </c:pt>
                <c:pt idx="279">
                  <c:v>59.730000000000011</c:v>
                </c:pt>
                <c:pt idx="280">
                  <c:v>60.85</c:v>
                </c:pt>
                <c:pt idx="281">
                  <c:v>61.86</c:v>
                </c:pt>
                <c:pt idx="282">
                  <c:v>62.81</c:v>
                </c:pt>
                <c:pt idx="283">
                  <c:v>63.77</c:v>
                </c:pt>
                <c:pt idx="284">
                  <c:v>64.569999999999993</c:v>
                </c:pt>
                <c:pt idx="285">
                  <c:v>65.39</c:v>
                </c:pt>
                <c:pt idx="286">
                  <c:v>66.179999999999978</c:v>
                </c:pt>
                <c:pt idx="287">
                  <c:v>66.84</c:v>
                </c:pt>
                <c:pt idx="288">
                  <c:v>67.45</c:v>
                </c:pt>
                <c:pt idx="289">
                  <c:v>67.86</c:v>
                </c:pt>
                <c:pt idx="290">
                  <c:v>68.410000000000025</c:v>
                </c:pt>
                <c:pt idx="291">
                  <c:v>68.86999999999999</c:v>
                </c:pt>
                <c:pt idx="292">
                  <c:v>69.349999999999994</c:v>
                </c:pt>
                <c:pt idx="293">
                  <c:v>69.72</c:v>
                </c:pt>
                <c:pt idx="294">
                  <c:v>69.97</c:v>
                </c:pt>
                <c:pt idx="295">
                  <c:v>70.25</c:v>
                </c:pt>
                <c:pt idx="296">
                  <c:v>70.459999999999994</c:v>
                </c:pt>
                <c:pt idx="297">
                  <c:v>70.7</c:v>
                </c:pt>
                <c:pt idx="298">
                  <c:v>71.03</c:v>
                </c:pt>
                <c:pt idx="299">
                  <c:v>71.209999999999994</c:v>
                </c:pt>
                <c:pt idx="300">
                  <c:v>71.349999999999994</c:v>
                </c:pt>
                <c:pt idx="301">
                  <c:v>71.48</c:v>
                </c:pt>
                <c:pt idx="302">
                  <c:v>71.61999999999999</c:v>
                </c:pt>
                <c:pt idx="303">
                  <c:v>71.81</c:v>
                </c:pt>
                <c:pt idx="304">
                  <c:v>71.930000000000007</c:v>
                </c:pt>
                <c:pt idx="305">
                  <c:v>71.989999999999995</c:v>
                </c:pt>
                <c:pt idx="306">
                  <c:v>72.23</c:v>
                </c:pt>
                <c:pt idx="307">
                  <c:v>72.19</c:v>
                </c:pt>
                <c:pt idx="308">
                  <c:v>72.28</c:v>
                </c:pt>
                <c:pt idx="309">
                  <c:v>72.36999999999999</c:v>
                </c:pt>
                <c:pt idx="310">
                  <c:v>72.52</c:v>
                </c:pt>
                <c:pt idx="311">
                  <c:v>72.63</c:v>
                </c:pt>
                <c:pt idx="312">
                  <c:v>72.69</c:v>
                </c:pt>
                <c:pt idx="313">
                  <c:v>72.84</c:v>
                </c:pt>
                <c:pt idx="314">
                  <c:v>72.790000000000006</c:v>
                </c:pt>
                <c:pt idx="315">
                  <c:v>72.819999999999993</c:v>
                </c:pt>
                <c:pt idx="316">
                  <c:v>72.95</c:v>
                </c:pt>
                <c:pt idx="317">
                  <c:v>73.069999999999993</c:v>
                </c:pt>
                <c:pt idx="318">
                  <c:v>73.239999999999995</c:v>
                </c:pt>
                <c:pt idx="319">
                  <c:v>73.28</c:v>
                </c:pt>
                <c:pt idx="320">
                  <c:v>73.319999999999993</c:v>
                </c:pt>
                <c:pt idx="321">
                  <c:v>73.36999999999999</c:v>
                </c:pt>
                <c:pt idx="322">
                  <c:v>73.33</c:v>
                </c:pt>
                <c:pt idx="323">
                  <c:v>73.489999999999995</c:v>
                </c:pt>
                <c:pt idx="324">
                  <c:v>73.569999999999993</c:v>
                </c:pt>
                <c:pt idx="325">
                  <c:v>73.73</c:v>
                </c:pt>
                <c:pt idx="326">
                  <c:v>73.790000000000006</c:v>
                </c:pt>
                <c:pt idx="327">
                  <c:v>73.849999999999994</c:v>
                </c:pt>
                <c:pt idx="328">
                  <c:v>73.910000000000025</c:v>
                </c:pt>
                <c:pt idx="329">
                  <c:v>73.940000000000026</c:v>
                </c:pt>
                <c:pt idx="330">
                  <c:v>74</c:v>
                </c:pt>
                <c:pt idx="331">
                  <c:v>74.03</c:v>
                </c:pt>
                <c:pt idx="332">
                  <c:v>74.179999999999978</c:v>
                </c:pt>
                <c:pt idx="333">
                  <c:v>74.349999999999994</c:v>
                </c:pt>
                <c:pt idx="334">
                  <c:v>74.239999999999995</c:v>
                </c:pt>
                <c:pt idx="335">
                  <c:v>74.36</c:v>
                </c:pt>
                <c:pt idx="336">
                  <c:v>74.47</c:v>
                </c:pt>
                <c:pt idx="337">
                  <c:v>74.52</c:v>
                </c:pt>
                <c:pt idx="338">
                  <c:v>74.649999999999991</c:v>
                </c:pt>
                <c:pt idx="339">
                  <c:v>74.669999999999987</c:v>
                </c:pt>
                <c:pt idx="340">
                  <c:v>74.69</c:v>
                </c:pt>
                <c:pt idx="341">
                  <c:v>74.61999999999999</c:v>
                </c:pt>
                <c:pt idx="342">
                  <c:v>74.709999999999994</c:v>
                </c:pt>
                <c:pt idx="343">
                  <c:v>74.81</c:v>
                </c:pt>
                <c:pt idx="344">
                  <c:v>75.02</c:v>
                </c:pt>
                <c:pt idx="345">
                  <c:v>75.010000000000005</c:v>
                </c:pt>
                <c:pt idx="346">
                  <c:v>74.940000000000026</c:v>
                </c:pt>
                <c:pt idx="347">
                  <c:v>75.03</c:v>
                </c:pt>
                <c:pt idx="348">
                  <c:v>75.040000000000006</c:v>
                </c:pt>
                <c:pt idx="349">
                  <c:v>75.14</c:v>
                </c:pt>
                <c:pt idx="350">
                  <c:v>75.22</c:v>
                </c:pt>
                <c:pt idx="351">
                  <c:v>75.33</c:v>
                </c:pt>
                <c:pt idx="352">
                  <c:v>75.349999999999994</c:v>
                </c:pt>
                <c:pt idx="353">
                  <c:v>75.5</c:v>
                </c:pt>
                <c:pt idx="354">
                  <c:v>75.53</c:v>
                </c:pt>
                <c:pt idx="355">
                  <c:v>75.459999999999994</c:v>
                </c:pt>
                <c:pt idx="356">
                  <c:v>75.58</c:v>
                </c:pt>
                <c:pt idx="357">
                  <c:v>75.7</c:v>
                </c:pt>
                <c:pt idx="358">
                  <c:v>75.649999999999991</c:v>
                </c:pt>
                <c:pt idx="359">
                  <c:v>75.849999999999994</c:v>
                </c:pt>
                <c:pt idx="360">
                  <c:v>75.709999999999994</c:v>
                </c:pt>
                <c:pt idx="361">
                  <c:v>75.910000000000025</c:v>
                </c:pt>
                <c:pt idx="362">
                  <c:v>75.88</c:v>
                </c:pt>
                <c:pt idx="363">
                  <c:v>76.06</c:v>
                </c:pt>
                <c:pt idx="364">
                  <c:v>76.02</c:v>
                </c:pt>
                <c:pt idx="365">
                  <c:v>75.97</c:v>
                </c:pt>
                <c:pt idx="366">
                  <c:v>76.05</c:v>
                </c:pt>
                <c:pt idx="367">
                  <c:v>76.169999999999987</c:v>
                </c:pt>
                <c:pt idx="368">
                  <c:v>76.169999999999987</c:v>
                </c:pt>
                <c:pt idx="369">
                  <c:v>76.260000000000005</c:v>
                </c:pt>
                <c:pt idx="370">
                  <c:v>76.38</c:v>
                </c:pt>
                <c:pt idx="371">
                  <c:v>76.34</c:v>
                </c:pt>
                <c:pt idx="372">
                  <c:v>76.349999999999994</c:v>
                </c:pt>
                <c:pt idx="373">
                  <c:v>76.45</c:v>
                </c:pt>
                <c:pt idx="374">
                  <c:v>76.3</c:v>
                </c:pt>
                <c:pt idx="375">
                  <c:v>76.31</c:v>
                </c:pt>
                <c:pt idx="376">
                  <c:v>76.53</c:v>
                </c:pt>
                <c:pt idx="377">
                  <c:v>76.56</c:v>
                </c:pt>
                <c:pt idx="378">
                  <c:v>76.5</c:v>
                </c:pt>
                <c:pt idx="379">
                  <c:v>76.61999999999999</c:v>
                </c:pt>
                <c:pt idx="380">
                  <c:v>76.36</c:v>
                </c:pt>
                <c:pt idx="381">
                  <c:v>76.52</c:v>
                </c:pt>
                <c:pt idx="382">
                  <c:v>76.59</c:v>
                </c:pt>
                <c:pt idx="383">
                  <c:v>76.63</c:v>
                </c:pt>
                <c:pt idx="384">
                  <c:v>76.819999999999993</c:v>
                </c:pt>
                <c:pt idx="385">
                  <c:v>76.86999999999999</c:v>
                </c:pt>
                <c:pt idx="386">
                  <c:v>76.61</c:v>
                </c:pt>
                <c:pt idx="387">
                  <c:v>76.709999999999994</c:v>
                </c:pt>
                <c:pt idx="388">
                  <c:v>76.72</c:v>
                </c:pt>
                <c:pt idx="389">
                  <c:v>76.940000000000026</c:v>
                </c:pt>
                <c:pt idx="390">
                  <c:v>76.669999999999987</c:v>
                </c:pt>
                <c:pt idx="391">
                  <c:v>76.84</c:v>
                </c:pt>
                <c:pt idx="392">
                  <c:v>76.81</c:v>
                </c:pt>
                <c:pt idx="393">
                  <c:v>76.7</c:v>
                </c:pt>
                <c:pt idx="394">
                  <c:v>76.72</c:v>
                </c:pt>
                <c:pt idx="395">
                  <c:v>76.86999999999999</c:v>
                </c:pt>
                <c:pt idx="396">
                  <c:v>76.940000000000026</c:v>
                </c:pt>
                <c:pt idx="397">
                  <c:v>77.179999999999978</c:v>
                </c:pt>
                <c:pt idx="398">
                  <c:v>76.92</c:v>
                </c:pt>
                <c:pt idx="399">
                  <c:v>76.679999999999978</c:v>
                </c:pt>
                <c:pt idx="400">
                  <c:v>76.73</c:v>
                </c:pt>
                <c:pt idx="401">
                  <c:v>76.78</c:v>
                </c:pt>
                <c:pt idx="402">
                  <c:v>76.72</c:v>
                </c:pt>
                <c:pt idx="403">
                  <c:v>76.86999999999999</c:v>
                </c:pt>
                <c:pt idx="404">
                  <c:v>76.989999999999995</c:v>
                </c:pt>
                <c:pt idx="405">
                  <c:v>76.66</c:v>
                </c:pt>
                <c:pt idx="406">
                  <c:v>76.599999999999994</c:v>
                </c:pt>
                <c:pt idx="407">
                  <c:v>76.75</c:v>
                </c:pt>
                <c:pt idx="408">
                  <c:v>76.66</c:v>
                </c:pt>
                <c:pt idx="409">
                  <c:v>76.73</c:v>
                </c:pt>
                <c:pt idx="410">
                  <c:v>76.489999999999995</c:v>
                </c:pt>
                <c:pt idx="411">
                  <c:v>76.31</c:v>
                </c:pt>
                <c:pt idx="412">
                  <c:v>76.489999999999995</c:v>
                </c:pt>
                <c:pt idx="413">
                  <c:v>75.679999999999978</c:v>
                </c:pt>
                <c:pt idx="414">
                  <c:v>76.13</c:v>
                </c:pt>
                <c:pt idx="415">
                  <c:v>75.95</c:v>
                </c:pt>
                <c:pt idx="416">
                  <c:v>75.84</c:v>
                </c:pt>
                <c:pt idx="417">
                  <c:v>76.069999999999993</c:v>
                </c:pt>
                <c:pt idx="418">
                  <c:v>75.63</c:v>
                </c:pt>
                <c:pt idx="419">
                  <c:v>75.36</c:v>
                </c:pt>
                <c:pt idx="420">
                  <c:v>75.260000000000005</c:v>
                </c:pt>
                <c:pt idx="421">
                  <c:v>74.97</c:v>
                </c:pt>
                <c:pt idx="422">
                  <c:v>75.540000000000006</c:v>
                </c:pt>
                <c:pt idx="423">
                  <c:v>75.169999999999987</c:v>
                </c:pt>
                <c:pt idx="424">
                  <c:v>75.099999999999994</c:v>
                </c:pt>
                <c:pt idx="425">
                  <c:v>74.900000000000006</c:v>
                </c:pt>
                <c:pt idx="426">
                  <c:v>74.209999999999994</c:v>
                </c:pt>
                <c:pt idx="427">
                  <c:v>74.489999999999995</c:v>
                </c:pt>
                <c:pt idx="428">
                  <c:v>74.669999999999987</c:v>
                </c:pt>
                <c:pt idx="429">
                  <c:v>74.7</c:v>
                </c:pt>
                <c:pt idx="430">
                  <c:v>74.22</c:v>
                </c:pt>
                <c:pt idx="431">
                  <c:v>74.760000000000005</c:v>
                </c:pt>
                <c:pt idx="432">
                  <c:v>74.349999999999994</c:v>
                </c:pt>
                <c:pt idx="433">
                  <c:v>74.440000000000026</c:v>
                </c:pt>
                <c:pt idx="434">
                  <c:v>73.84</c:v>
                </c:pt>
                <c:pt idx="435">
                  <c:v>74.98</c:v>
                </c:pt>
                <c:pt idx="436">
                  <c:v>74.8</c:v>
                </c:pt>
                <c:pt idx="437">
                  <c:v>74.59</c:v>
                </c:pt>
                <c:pt idx="438">
                  <c:v>74.179999999999978</c:v>
                </c:pt>
                <c:pt idx="439">
                  <c:v>73.63</c:v>
                </c:pt>
                <c:pt idx="440">
                  <c:v>74.06</c:v>
                </c:pt>
                <c:pt idx="441">
                  <c:v>74.069999999999993</c:v>
                </c:pt>
                <c:pt idx="442">
                  <c:v>74.95</c:v>
                </c:pt>
                <c:pt idx="443">
                  <c:v>75.19</c:v>
                </c:pt>
                <c:pt idx="444">
                  <c:v>74.669999999999987</c:v>
                </c:pt>
                <c:pt idx="445">
                  <c:v>74.53</c:v>
                </c:pt>
                <c:pt idx="446">
                  <c:v>73.97</c:v>
                </c:pt>
                <c:pt idx="447">
                  <c:v>74.63</c:v>
                </c:pt>
                <c:pt idx="448">
                  <c:v>74.669999999999987</c:v>
                </c:pt>
                <c:pt idx="449">
                  <c:v>74.86999999999999</c:v>
                </c:pt>
                <c:pt idx="450">
                  <c:v>74.45</c:v>
                </c:pt>
                <c:pt idx="451">
                  <c:v>74.72</c:v>
                </c:pt>
                <c:pt idx="452">
                  <c:v>73.430000000000007</c:v>
                </c:pt>
                <c:pt idx="453">
                  <c:v>73.61999999999999</c:v>
                </c:pt>
                <c:pt idx="454">
                  <c:v>74.010000000000005</c:v>
                </c:pt>
                <c:pt idx="455">
                  <c:v>75.349999999999994</c:v>
                </c:pt>
                <c:pt idx="456">
                  <c:v>75.790000000000006</c:v>
                </c:pt>
                <c:pt idx="457">
                  <c:v>74.669999999999987</c:v>
                </c:pt>
                <c:pt idx="458">
                  <c:v>74.599999999999994</c:v>
                </c:pt>
                <c:pt idx="459">
                  <c:v>73.900000000000006</c:v>
                </c:pt>
                <c:pt idx="460">
                  <c:v>73.959999999999994</c:v>
                </c:pt>
                <c:pt idx="461">
                  <c:v>76.209999999999994</c:v>
                </c:pt>
                <c:pt idx="462">
                  <c:v>75.430000000000007</c:v>
                </c:pt>
                <c:pt idx="463">
                  <c:v>75.59</c:v>
                </c:pt>
                <c:pt idx="464">
                  <c:v>76.349999999999994</c:v>
                </c:pt>
                <c:pt idx="465">
                  <c:v>76.930000000000007</c:v>
                </c:pt>
                <c:pt idx="466">
                  <c:v>77.31</c:v>
                </c:pt>
                <c:pt idx="467">
                  <c:v>77.13</c:v>
                </c:pt>
                <c:pt idx="468">
                  <c:v>76.260000000000005</c:v>
                </c:pt>
                <c:pt idx="469">
                  <c:v>74.58</c:v>
                </c:pt>
                <c:pt idx="470">
                  <c:v>72.64</c:v>
                </c:pt>
                <c:pt idx="471">
                  <c:v>71.319999999999993</c:v>
                </c:pt>
                <c:pt idx="472">
                  <c:v>70.5</c:v>
                </c:pt>
                <c:pt idx="473">
                  <c:v>70.410000000000025</c:v>
                </c:pt>
                <c:pt idx="474">
                  <c:v>70.260000000000005</c:v>
                </c:pt>
                <c:pt idx="475">
                  <c:v>70.45</c:v>
                </c:pt>
                <c:pt idx="476">
                  <c:v>70.61</c:v>
                </c:pt>
                <c:pt idx="477">
                  <c:v>70.78</c:v>
                </c:pt>
                <c:pt idx="478">
                  <c:v>70.55</c:v>
                </c:pt>
                <c:pt idx="479">
                  <c:v>69.98</c:v>
                </c:pt>
                <c:pt idx="480">
                  <c:v>68.72</c:v>
                </c:pt>
                <c:pt idx="481">
                  <c:v>67.09</c:v>
                </c:pt>
                <c:pt idx="482">
                  <c:v>64.569999999999993</c:v>
                </c:pt>
                <c:pt idx="483">
                  <c:v>61.690000000000012</c:v>
                </c:pt>
                <c:pt idx="484">
                  <c:v>58.37</c:v>
                </c:pt>
                <c:pt idx="485">
                  <c:v>53.5</c:v>
                </c:pt>
                <c:pt idx="486">
                  <c:v>46.17</c:v>
                </c:pt>
                <c:pt idx="487">
                  <c:v>37.82</c:v>
                </c:pt>
                <c:pt idx="488">
                  <c:v>31.54</c:v>
                </c:pt>
                <c:pt idx="489">
                  <c:v>28.15000000000002</c:v>
                </c:pt>
                <c:pt idx="490">
                  <c:v>26.93</c:v>
                </c:pt>
                <c:pt idx="491">
                  <c:v>26.75</c:v>
                </c:pt>
                <c:pt idx="492">
                  <c:v>27.67</c:v>
                </c:pt>
                <c:pt idx="493">
                  <c:v>29.3</c:v>
                </c:pt>
                <c:pt idx="494">
                  <c:v>31.39</c:v>
                </c:pt>
                <c:pt idx="495">
                  <c:v>33.51</c:v>
                </c:pt>
                <c:pt idx="496">
                  <c:v>35.78</c:v>
                </c:pt>
                <c:pt idx="497">
                  <c:v>37.880000000000003</c:v>
                </c:pt>
                <c:pt idx="498">
                  <c:v>39.89</c:v>
                </c:pt>
                <c:pt idx="499">
                  <c:v>41.75</c:v>
                </c:pt>
                <c:pt idx="500">
                  <c:v>43.33</c:v>
                </c:pt>
                <c:pt idx="501">
                  <c:v>44.51</c:v>
                </c:pt>
                <c:pt idx="502">
                  <c:v>45.44</c:v>
                </c:pt>
                <c:pt idx="503">
                  <c:v>46.28</c:v>
                </c:pt>
                <c:pt idx="504">
                  <c:v>46.96</c:v>
                </c:pt>
                <c:pt idx="505">
                  <c:v>47.13</c:v>
                </c:pt>
                <c:pt idx="506">
                  <c:v>47.53</c:v>
                </c:pt>
                <c:pt idx="507">
                  <c:v>47.49</c:v>
                </c:pt>
                <c:pt idx="508">
                  <c:v>47.27</c:v>
                </c:pt>
                <c:pt idx="509">
                  <c:v>46.83</c:v>
                </c:pt>
                <c:pt idx="510">
                  <c:v>46.37</c:v>
                </c:pt>
                <c:pt idx="511">
                  <c:v>45.790000000000013</c:v>
                </c:pt>
                <c:pt idx="512">
                  <c:v>45.2</c:v>
                </c:pt>
                <c:pt idx="513">
                  <c:v>44.33</c:v>
                </c:pt>
                <c:pt idx="514">
                  <c:v>43.47</c:v>
                </c:pt>
                <c:pt idx="515">
                  <c:v>42.74</c:v>
                </c:pt>
                <c:pt idx="516">
                  <c:v>42.44</c:v>
                </c:pt>
                <c:pt idx="517">
                  <c:v>42</c:v>
                </c:pt>
                <c:pt idx="518">
                  <c:v>40.800000000000004</c:v>
                </c:pt>
                <c:pt idx="519">
                  <c:v>40.33</c:v>
                </c:pt>
                <c:pt idx="520">
                  <c:v>38.86</c:v>
                </c:pt>
                <c:pt idx="521">
                  <c:v>36.15</c:v>
                </c:pt>
                <c:pt idx="522">
                  <c:v>32.53</c:v>
                </c:pt>
                <c:pt idx="523">
                  <c:v>26.4</c:v>
                </c:pt>
                <c:pt idx="524">
                  <c:v>21.21</c:v>
                </c:pt>
                <c:pt idx="525">
                  <c:v>18.309999999999999</c:v>
                </c:pt>
                <c:pt idx="526">
                  <c:v>16.36</c:v>
                </c:pt>
                <c:pt idx="527">
                  <c:v>15.67</c:v>
                </c:pt>
                <c:pt idx="528">
                  <c:v>15.53</c:v>
                </c:pt>
                <c:pt idx="529">
                  <c:v>16.05</c:v>
                </c:pt>
                <c:pt idx="530">
                  <c:v>16.57</c:v>
                </c:pt>
                <c:pt idx="531">
                  <c:v>17.45</c:v>
                </c:pt>
                <c:pt idx="532">
                  <c:v>18.059999999999999</c:v>
                </c:pt>
                <c:pt idx="533">
                  <c:v>19.329999999999988</c:v>
                </c:pt>
                <c:pt idx="534">
                  <c:v>20.239999999999988</c:v>
                </c:pt>
                <c:pt idx="535">
                  <c:v>21.279999999999987</c:v>
                </c:pt>
                <c:pt idx="536">
                  <c:v>21.959999999999987</c:v>
                </c:pt>
                <c:pt idx="537">
                  <c:v>22.87</c:v>
                </c:pt>
                <c:pt idx="538">
                  <c:v>23.97</c:v>
                </c:pt>
                <c:pt idx="539">
                  <c:v>24.67</c:v>
                </c:pt>
                <c:pt idx="540">
                  <c:v>25.279999999999987</c:v>
                </c:pt>
                <c:pt idx="541">
                  <c:v>26.02</c:v>
                </c:pt>
                <c:pt idx="542">
                  <c:v>26.29</c:v>
                </c:pt>
                <c:pt idx="543">
                  <c:v>27.03</c:v>
                </c:pt>
                <c:pt idx="544">
                  <c:v>27.23</c:v>
                </c:pt>
                <c:pt idx="545">
                  <c:v>27.68</c:v>
                </c:pt>
                <c:pt idx="546">
                  <c:v>28.09</c:v>
                </c:pt>
                <c:pt idx="547">
                  <c:v>28.32</c:v>
                </c:pt>
                <c:pt idx="548">
                  <c:v>28.1</c:v>
                </c:pt>
                <c:pt idx="549">
                  <c:v>28.62</c:v>
                </c:pt>
                <c:pt idx="550">
                  <c:v>29.14</c:v>
                </c:pt>
                <c:pt idx="551">
                  <c:v>28.13000000000002</c:v>
                </c:pt>
                <c:pt idx="552">
                  <c:v>27.22</c:v>
                </c:pt>
                <c:pt idx="553">
                  <c:v>27.16</c:v>
                </c:pt>
                <c:pt idx="554">
                  <c:v>26.58</c:v>
                </c:pt>
                <c:pt idx="555">
                  <c:v>26.759999999999987</c:v>
                </c:pt>
                <c:pt idx="556">
                  <c:v>25.93</c:v>
                </c:pt>
                <c:pt idx="557">
                  <c:v>25.32</c:v>
                </c:pt>
                <c:pt idx="558">
                  <c:v>24.19</c:v>
                </c:pt>
                <c:pt idx="559">
                  <c:v>24.4</c:v>
                </c:pt>
                <c:pt idx="560">
                  <c:v>23.479999999999986</c:v>
                </c:pt>
                <c:pt idx="561">
                  <c:v>23.07</c:v>
                </c:pt>
                <c:pt idx="562">
                  <c:v>22.95</c:v>
                </c:pt>
                <c:pt idx="563">
                  <c:v>22.259999999999987</c:v>
                </c:pt>
                <c:pt idx="564">
                  <c:v>21.22</c:v>
                </c:pt>
                <c:pt idx="565">
                  <c:v>20.49</c:v>
                </c:pt>
                <c:pt idx="566">
                  <c:v>19.88</c:v>
                </c:pt>
                <c:pt idx="567">
                  <c:v>21.04</c:v>
                </c:pt>
                <c:pt idx="568">
                  <c:v>19.13000000000002</c:v>
                </c:pt>
                <c:pt idx="569">
                  <c:v>18.47</c:v>
                </c:pt>
                <c:pt idx="570">
                  <c:v>18.73</c:v>
                </c:pt>
                <c:pt idx="571">
                  <c:v>18.979999999999986</c:v>
                </c:pt>
                <c:pt idx="572">
                  <c:v>18.399999999999999</c:v>
                </c:pt>
                <c:pt idx="573">
                  <c:v>18.100000000000001</c:v>
                </c:pt>
                <c:pt idx="574">
                  <c:v>18.62</c:v>
                </c:pt>
                <c:pt idx="575">
                  <c:v>19.38</c:v>
                </c:pt>
                <c:pt idx="576">
                  <c:v>18.34</c:v>
                </c:pt>
                <c:pt idx="577">
                  <c:v>18.7</c:v>
                </c:pt>
                <c:pt idx="578">
                  <c:v>20.58</c:v>
                </c:pt>
                <c:pt idx="579">
                  <c:v>21.979999999999986</c:v>
                </c:pt>
                <c:pt idx="580">
                  <c:v>21.71</c:v>
                </c:pt>
                <c:pt idx="581">
                  <c:v>27.1</c:v>
                </c:pt>
              </c:numCache>
            </c:numRef>
          </c:yVal>
          <c:smooth val="1"/>
        </c:ser>
        <c:axId val="40415616"/>
        <c:axId val="40417536"/>
      </c:scatterChart>
      <c:valAx>
        <c:axId val="40415616"/>
        <c:scaling>
          <c:orientation val="minMax"/>
          <c:max val="2500"/>
          <c:min val="400"/>
        </c:scaling>
        <c:axPos val="b"/>
        <c:title>
          <c:tx>
            <c:rich>
              <a:bodyPr/>
              <a:lstStyle/>
              <a:p>
                <a:pPr>
                  <a:defRPr/>
                </a:pPr>
                <a:r>
                  <a:rPr lang="en-US"/>
                  <a:t>Wavelength (nm)</a:t>
                </a:r>
              </a:p>
            </c:rich>
          </c:tx>
        </c:title>
        <c:numFmt formatCode="General" sourceLinked="1"/>
        <c:tickLblPos val="nextTo"/>
        <c:crossAx val="40417536"/>
        <c:crosses val="autoZero"/>
        <c:crossBetween val="midCat"/>
      </c:valAx>
      <c:valAx>
        <c:axId val="40417536"/>
        <c:scaling>
          <c:orientation val="minMax"/>
        </c:scaling>
        <c:axPos val="l"/>
        <c:majorGridlines/>
        <c:title>
          <c:tx>
            <c:rich>
              <a:bodyPr rot="-5400000" vert="horz"/>
              <a:lstStyle/>
              <a:p>
                <a:pPr>
                  <a:defRPr/>
                </a:pPr>
                <a:r>
                  <a:rPr lang="en-US"/>
                  <a:t>Reflectance (%)</a:t>
                </a:r>
              </a:p>
            </c:rich>
          </c:tx>
        </c:title>
        <c:numFmt formatCode="General" sourceLinked="1"/>
        <c:tickLblPos val="nextTo"/>
        <c:crossAx val="40415616"/>
        <c:crosses val="autoZero"/>
        <c:crossBetween val="midCat"/>
      </c:valAx>
      <c:spPr>
        <a:ln w="6350"/>
      </c:spPr>
    </c:plotArea>
    <c:legend>
      <c:legendPos val="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Bald Mt. May Leaves</a:t>
            </a:r>
          </a:p>
        </c:rich>
      </c:tx>
    </c:title>
    <c:plotArea>
      <c:layout/>
      <c:scatterChart>
        <c:scatterStyle val="smoothMarker"/>
        <c:ser>
          <c:idx val="0"/>
          <c:order val="0"/>
          <c:tx>
            <c:v>1st Cellar Hole</c:v>
          </c:tx>
          <c:marker>
            <c:symbol val="none"/>
          </c:marker>
          <c:xVal>
            <c:numRef>
              <c:f>'8561stcellarhole52710-L3'!$A$4:$A$585</c:f>
              <c:numCache>
                <c:formatCode>General</c:formatCode>
                <c:ptCount val="582"/>
                <c:pt idx="0">
                  <c:v>285.5</c:v>
                </c:pt>
                <c:pt idx="1">
                  <c:v>287.97999999999973</c:v>
                </c:pt>
                <c:pt idx="2">
                  <c:v>290.42999999999967</c:v>
                </c:pt>
                <c:pt idx="3">
                  <c:v>292.86</c:v>
                </c:pt>
                <c:pt idx="4">
                  <c:v>295.25</c:v>
                </c:pt>
                <c:pt idx="5">
                  <c:v>297.63</c:v>
                </c:pt>
                <c:pt idx="6">
                  <c:v>299.97000000000003</c:v>
                </c:pt>
                <c:pt idx="7">
                  <c:v>302.3</c:v>
                </c:pt>
                <c:pt idx="8">
                  <c:v>304.58999999999969</c:v>
                </c:pt>
                <c:pt idx="9">
                  <c:v>306.87</c:v>
                </c:pt>
                <c:pt idx="10">
                  <c:v>309.12</c:v>
                </c:pt>
                <c:pt idx="11">
                  <c:v>311.33999999999969</c:v>
                </c:pt>
                <c:pt idx="12">
                  <c:v>313.55</c:v>
                </c:pt>
                <c:pt idx="13">
                  <c:v>315.72999999999973</c:v>
                </c:pt>
                <c:pt idx="14">
                  <c:v>317.89</c:v>
                </c:pt>
                <c:pt idx="15">
                  <c:v>320.02999999999969</c:v>
                </c:pt>
                <c:pt idx="16">
                  <c:v>322.14999999999998</c:v>
                </c:pt>
                <c:pt idx="17">
                  <c:v>324.25</c:v>
                </c:pt>
                <c:pt idx="18">
                  <c:v>326.33</c:v>
                </c:pt>
                <c:pt idx="19">
                  <c:v>328.39</c:v>
                </c:pt>
                <c:pt idx="20">
                  <c:v>330.42999999999967</c:v>
                </c:pt>
                <c:pt idx="21">
                  <c:v>332.46</c:v>
                </c:pt>
                <c:pt idx="22">
                  <c:v>334.46</c:v>
                </c:pt>
                <c:pt idx="23">
                  <c:v>336.45</c:v>
                </c:pt>
                <c:pt idx="24">
                  <c:v>338.41999999999973</c:v>
                </c:pt>
                <c:pt idx="25">
                  <c:v>340.38</c:v>
                </c:pt>
                <c:pt idx="26">
                  <c:v>342.31</c:v>
                </c:pt>
                <c:pt idx="27">
                  <c:v>344.24</c:v>
                </c:pt>
                <c:pt idx="28">
                  <c:v>346.14000000000027</c:v>
                </c:pt>
                <c:pt idx="29">
                  <c:v>348.04</c:v>
                </c:pt>
                <c:pt idx="30">
                  <c:v>349.90999999999974</c:v>
                </c:pt>
                <c:pt idx="31">
                  <c:v>351.78</c:v>
                </c:pt>
                <c:pt idx="32">
                  <c:v>353.63</c:v>
                </c:pt>
                <c:pt idx="33">
                  <c:v>355.46</c:v>
                </c:pt>
                <c:pt idx="34">
                  <c:v>357.28999999999974</c:v>
                </c:pt>
                <c:pt idx="35">
                  <c:v>359.1</c:v>
                </c:pt>
                <c:pt idx="36">
                  <c:v>360.89</c:v>
                </c:pt>
                <c:pt idx="37">
                  <c:v>362.68</c:v>
                </c:pt>
                <c:pt idx="38">
                  <c:v>364.45</c:v>
                </c:pt>
                <c:pt idx="39">
                  <c:v>366.21</c:v>
                </c:pt>
                <c:pt idx="40">
                  <c:v>367.96999999999974</c:v>
                </c:pt>
                <c:pt idx="41">
                  <c:v>369.71</c:v>
                </c:pt>
                <c:pt idx="42">
                  <c:v>371.44</c:v>
                </c:pt>
                <c:pt idx="43">
                  <c:v>373.15000000000026</c:v>
                </c:pt>
                <c:pt idx="44">
                  <c:v>374.86</c:v>
                </c:pt>
                <c:pt idx="45">
                  <c:v>376.56</c:v>
                </c:pt>
                <c:pt idx="46">
                  <c:v>378.25</c:v>
                </c:pt>
                <c:pt idx="47">
                  <c:v>379.94</c:v>
                </c:pt>
                <c:pt idx="48">
                  <c:v>381.61</c:v>
                </c:pt>
                <c:pt idx="49">
                  <c:v>383.27</c:v>
                </c:pt>
                <c:pt idx="50">
                  <c:v>384.92999999999967</c:v>
                </c:pt>
                <c:pt idx="51">
                  <c:v>386.57</c:v>
                </c:pt>
                <c:pt idx="52">
                  <c:v>388.21</c:v>
                </c:pt>
                <c:pt idx="53">
                  <c:v>389.85</c:v>
                </c:pt>
                <c:pt idx="54">
                  <c:v>391.46999999999974</c:v>
                </c:pt>
                <c:pt idx="55">
                  <c:v>393.09</c:v>
                </c:pt>
                <c:pt idx="56">
                  <c:v>394.7</c:v>
                </c:pt>
                <c:pt idx="57">
                  <c:v>396.31</c:v>
                </c:pt>
                <c:pt idx="58">
                  <c:v>397.90999999999974</c:v>
                </c:pt>
                <c:pt idx="59">
                  <c:v>399.5</c:v>
                </c:pt>
                <c:pt idx="60">
                  <c:v>401.08</c:v>
                </c:pt>
                <c:pt idx="61">
                  <c:v>402.67</c:v>
                </c:pt>
                <c:pt idx="62">
                  <c:v>404.24</c:v>
                </c:pt>
                <c:pt idx="63">
                  <c:v>405.81</c:v>
                </c:pt>
                <c:pt idx="64">
                  <c:v>407.38</c:v>
                </c:pt>
                <c:pt idx="65">
                  <c:v>408.94</c:v>
                </c:pt>
                <c:pt idx="66">
                  <c:v>410.48999999999967</c:v>
                </c:pt>
                <c:pt idx="67">
                  <c:v>412.04</c:v>
                </c:pt>
                <c:pt idx="68">
                  <c:v>413.59</c:v>
                </c:pt>
                <c:pt idx="69">
                  <c:v>415.13</c:v>
                </c:pt>
                <c:pt idx="70">
                  <c:v>416.67</c:v>
                </c:pt>
                <c:pt idx="71">
                  <c:v>418.21</c:v>
                </c:pt>
                <c:pt idx="72">
                  <c:v>419.74</c:v>
                </c:pt>
                <c:pt idx="73">
                  <c:v>421.27</c:v>
                </c:pt>
                <c:pt idx="74">
                  <c:v>422.78999999999974</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463.21999999999974</c:v>
                </c:pt>
                <c:pt idx="102">
                  <c:v>464.71</c:v>
                </c:pt>
                <c:pt idx="103">
                  <c:v>466.19</c:v>
                </c:pt>
                <c:pt idx="104">
                  <c:v>467.67</c:v>
                </c:pt>
                <c:pt idx="105">
                  <c:v>469.16</c:v>
                </c:pt>
                <c:pt idx="106">
                  <c:v>470.64000000000027</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488.48999999999967</c:v>
                </c:pt>
                <c:pt idx="119">
                  <c:v>489.97999999999973</c:v>
                </c:pt>
                <c:pt idx="120">
                  <c:v>491.46999999999974</c:v>
                </c:pt>
                <c:pt idx="121">
                  <c:v>492.96</c:v>
                </c:pt>
                <c:pt idx="122">
                  <c:v>494.45</c:v>
                </c:pt>
                <c:pt idx="123">
                  <c:v>495.95</c:v>
                </c:pt>
                <c:pt idx="124">
                  <c:v>497.44</c:v>
                </c:pt>
                <c:pt idx="125">
                  <c:v>498.94</c:v>
                </c:pt>
                <c:pt idx="126">
                  <c:v>500.42999999999967</c:v>
                </c:pt>
                <c:pt idx="127">
                  <c:v>501.92999999999967</c:v>
                </c:pt>
                <c:pt idx="128">
                  <c:v>503.42999999999967</c:v>
                </c:pt>
                <c:pt idx="129">
                  <c:v>504.92999999999967</c:v>
                </c:pt>
                <c:pt idx="130">
                  <c:v>506.42999999999967</c:v>
                </c:pt>
                <c:pt idx="131">
                  <c:v>507.92999999999967</c:v>
                </c:pt>
                <c:pt idx="132">
                  <c:v>509.42999999999967</c:v>
                </c:pt>
                <c:pt idx="133">
                  <c:v>510.94</c:v>
                </c:pt>
                <c:pt idx="134">
                  <c:v>512.43999999999949</c:v>
                </c:pt>
                <c:pt idx="135">
                  <c:v>513.94999999999948</c:v>
                </c:pt>
                <c:pt idx="136">
                  <c:v>515.44999999999948</c:v>
                </c:pt>
                <c:pt idx="137">
                  <c:v>516.95999999999947</c:v>
                </c:pt>
                <c:pt idx="138">
                  <c:v>518.47</c:v>
                </c:pt>
                <c:pt idx="139">
                  <c:v>519.98</c:v>
                </c:pt>
                <c:pt idx="140">
                  <c:v>521.49</c:v>
                </c:pt>
                <c:pt idx="141">
                  <c:v>523</c:v>
                </c:pt>
                <c:pt idx="142">
                  <c:v>524.51</c:v>
                </c:pt>
                <c:pt idx="143">
                  <c:v>526.03</c:v>
                </c:pt>
                <c:pt idx="144">
                  <c:v>527.54</c:v>
                </c:pt>
                <c:pt idx="145">
                  <c:v>529.05999999999949</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544.28000000000054</c:v>
                </c:pt>
                <c:pt idx="156">
                  <c:v>545.80999999999949</c:v>
                </c:pt>
                <c:pt idx="157">
                  <c:v>547.33999999999946</c:v>
                </c:pt>
                <c:pt idx="158">
                  <c:v>548.87</c:v>
                </c:pt>
                <c:pt idx="159">
                  <c:v>550.4</c:v>
                </c:pt>
                <c:pt idx="160">
                  <c:v>551.92999999999938</c:v>
                </c:pt>
                <c:pt idx="161">
                  <c:v>553.45999999999947</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568.83999999999946</c:v>
                </c:pt>
                <c:pt idx="172">
                  <c:v>570.38</c:v>
                </c:pt>
                <c:pt idx="173">
                  <c:v>571.91999999999996</c:v>
                </c:pt>
                <c:pt idx="174">
                  <c:v>573.47</c:v>
                </c:pt>
                <c:pt idx="175">
                  <c:v>575.01</c:v>
                </c:pt>
                <c:pt idx="176">
                  <c:v>576.55999999999949</c:v>
                </c:pt>
                <c:pt idx="177">
                  <c:v>578.1</c:v>
                </c:pt>
                <c:pt idx="178">
                  <c:v>579.65</c:v>
                </c:pt>
                <c:pt idx="179">
                  <c:v>581.19000000000005</c:v>
                </c:pt>
                <c:pt idx="180">
                  <c:v>582.74</c:v>
                </c:pt>
                <c:pt idx="181">
                  <c:v>584.29000000000053</c:v>
                </c:pt>
                <c:pt idx="182">
                  <c:v>585.83999999999946</c:v>
                </c:pt>
                <c:pt idx="183">
                  <c:v>587.39</c:v>
                </c:pt>
                <c:pt idx="184">
                  <c:v>588.93999999999949</c:v>
                </c:pt>
                <c:pt idx="185">
                  <c:v>590.49</c:v>
                </c:pt>
                <c:pt idx="186">
                  <c:v>592.04</c:v>
                </c:pt>
                <c:pt idx="187">
                  <c:v>593.59</c:v>
                </c:pt>
                <c:pt idx="188">
                  <c:v>595.14</c:v>
                </c:pt>
                <c:pt idx="189">
                  <c:v>596.69000000000005</c:v>
                </c:pt>
                <c:pt idx="190">
                  <c:v>598.24</c:v>
                </c:pt>
                <c:pt idx="191">
                  <c:v>599.79999999999995</c:v>
                </c:pt>
                <c:pt idx="192">
                  <c:v>601.34999999999945</c:v>
                </c:pt>
                <c:pt idx="193">
                  <c:v>602.9</c:v>
                </c:pt>
                <c:pt idx="194">
                  <c:v>604.45999999999947</c:v>
                </c:pt>
                <c:pt idx="195">
                  <c:v>606.01</c:v>
                </c:pt>
                <c:pt idx="196">
                  <c:v>607.55999999999949</c:v>
                </c:pt>
                <c:pt idx="197">
                  <c:v>609.12</c:v>
                </c:pt>
                <c:pt idx="198">
                  <c:v>610.66999999999996</c:v>
                </c:pt>
                <c:pt idx="199">
                  <c:v>612.23</c:v>
                </c:pt>
                <c:pt idx="200">
                  <c:v>613.78000000000054</c:v>
                </c:pt>
                <c:pt idx="201">
                  <c:v>615.33999999999946</c:v>
                </c:pt>
                <c:pt idx="202">
                  <c:v>616.89</c:v>
                </c:pt>
                <c:pt idx="203">
                  <c:v>618.44999999999948</c:v>
                </c:pt>
                <c:pt idx="204">
                  <c:v>620</c:v>
                </c:pt>
                <c:pt idx="205">
                  <c:v>621.55999999999949</c:v>
                </c:pt>
                <c:pt idx="206">
                  <c:v>623.12</c:v>
                </c:pt>
                <c:pt idx="207">
                  <c:v>624.66999999999996</c:v>
                </c:pt>
                <c:pt idx="208">
                  <c:v>626.23</c:v>
                </c:pt>
                <c:pt idx="209">
                  <c:v>627.78000000000054</c:v>
                </c:pt>
                <c:pt idx="210">
                  <c:v>629.33999999999946</c:v>
                </c:pt>
                <c:pt idx="211">
                  <c:v>630.9</c:v>
                </c:pt>
                <c:pt idx="212">
                  <c:v>632.44999999999948</c:v>
                </c:pt>
                <c:pt idx="213">
                  <c:v>634.01</c:v>
                </c:pt>
                <c:pt idx="214">
                  <c:v>635.55999999999949</c:v>
                </c:pt>
                <c:pt idx="215">
                  <c:v>637.12</c:v>
                </c:pt>
                <c:pt idx="216">
                  <c:v>638.67999999999995</c:v>
                </c:pt>
                <c:pt idx="217">
                  <c:v>640.23</c:v>
                </c:pt>
                <c:pt idx="218">
                  <c:v>641.79000000000053</c:v>
                </c:pt>
                <c:pt idx="219">
                  <c:v>643.33999999999946</c:v>
                </c:pt>
                <c:pt idx="220">
                  <c:v>644.9</c:v>
                </c:pt>
                <c:pt idx="221">
                  <c:v>646.44999999999948</c:v>
                </c:pt>
                <c:pt idx="222">
                  <c:v>648.01</c:v>
                </c:pt>
                <c:pt idx="223">
                  <c:v>649.55999999999949</c:v>
                </c:pt>
                <c:pt idx="224">
                  <c:v>651.12</c:v>
                </c:pt>
                <c:pt idx="225">
                  <c:v>652.66999999999996</c:v>
                </c:pt>
                <c:pt idx="226">
                  <c:v>654.23</c:v>
                </c:pt>
                <c:pt idx="227">
                  <c:v>655.78000000000054</c:v>
                </c:pt>
                <c:pt idx="228">
                  <c:v>657.32999999999947</c:v>
                </c:pt>
                <c:pt idx="229">
                  <c:v>658.89</c:v>
                </c:pt>
                <c:pt idx="230">
                  <c:v>660.43999999999949</c:v>
                </c:pt>
                <c:pt idx="231">
                  <c:v>662</c:v>
                </c:pt>
                <c:pt idx="232">
                  <c:v>663.55</c:v>
                </c:pt>
                <c:pt idx="233">
                  <c:v>665.1</c:v>
                </c:pt>
                <c:pt idx="234">
                  <c:v>666.65</c:v>
                </c:pt>
                <c:pt idx="235">
                  <c:v>668.21</c:v>
                </c:pt>
                <c:pt idx="236">
                  <c:v>669.76</c:v>
                </c:pt>
                <c:pt idx="237">
                  <c:v>671.31</c:v>
                </c:pt>
                <c:pt idx="238">
                  <c:v>672.85999999999945</c:v>
                </c:pt>
                <c:pt idx="239">
                  <c:v>674.41</c:v>
                </c:pt>
                <c:pt idx="240">
                  <c:v>675.95999999999947</c:v>
                </c:pt>
                <c:pt idx="241">
                  <c:v>677.51</c:v>
                </c:pt>
                <c:pt idx="242">
                  <c:v>679.06</c:v>
                </c:pt>
                <c:pt idx="243">
                  <c:v>680.61</c:v>
                </c:pt>
                <c:pt idx="244">
                  <c:v>682.16</c:v>
                </c:pt>
                <c:pt idx="245">
                  <c:v>683.71</c:v>
                </c:pt>
                <c:pt idx="246">
                  <c:v>685.26</c:v>
                </c:pt>
                <c:pt idx="247">
                  <c:v>686.81</c:v>
                </c:pt>
                <c:pt idx="248">
                  <c:v>688.35999999999945</c:v>
                </c:pt>
                <c:pt idx="249">
                  <c:v>689.91</c:v>
                </c:pt>
                <c:pt idx="250">
                  <c:v>691.44999999999948</c:v>
                </c:pt>
                <c:pt idx="251">
                  <c:v>693</c:v>
                </c:pt>
                <c:pt idx="252">
                  <c:v>694.55</c:v>
                </c:pt>
                <c:pt idx="253">
                  <c:v>696.1</c:v>
                </c:pt>
                <c:pt idx="254">
                  <c:v>697.64</c:v>
                </c:pt>
                <c:pt idx="255">
                  <c:v>699.19</c:v>
                </c:pt>
                <c:pt idx="256">
                  <c:v>700.74</c:v>
                </c:pt>
                <c:pt idx="257">
                  <c:v>702.28000000000054</c:v>
                </c:pt>
                <c:pt idx="258">
                  <c:v>703.82999999999947</c:v>
                </c:pt>
                <c:pt idx="259">
                  <c:v>705.37</c:v>
                </c:pt>
                <c:pt idx="260">
                  <c:v>706.92</c:v>
                </c:pt>
                <c:pt idx="261">
                  <c:v>708.45999999999947</c:v>
                </c:pt>
                <c:pt idx="262">
                  <c:v>710.01</c:v>
                </c:pt>
                <c:pt idx="263">
                  <c:v>711.55</c:v>
                </c:pt>
                <c:pt idx="264">
                  <c:v>713.1</c:v>
                </c:pt>
                <c:pt idx="265">
                  <c:v>714.64</c:v>
                </c:pt>
                <c:pt idx="266">
                  <c:v>716.18000000000052</c:v>
                </c:pt>
                <c:pt idx="267">
                  <c:v>717.73</c:v>
                </c:pt>
                <c:pt idx="268">
                  <c:v>719.27000000000055</c:v>
                </c:pt>
                <c:pt idx="269">
                  <c:v>720.81999999999948</c:v>
                </c:pt>
                <c:pt idx="270">
                  <c:v>722.35999999999945</c:v>
                </c:pt>
                <c:pt idx="271">
                  <c:v>723.9</c:v>
                </c:pt>
                <c:pt idx="272">
                  <c:v>725.43999999999949</c:v>
                </c:pt>
                <c:pt idx="273">
                  <c:v>726.99</c:v>
                </c:pt>
                <c:pt idx="274">
                  <c:v>728.53</c:v>
                </c:pt>
                <c:pt idx="275">
                  <c:v>730.07</c:v>
                </c:pt>
                <c:pt idx="276">
                  <c:v>731.62</c:v>
                </c:pt>
                <c:pt idx="277">
                  <c:v>733.16</c:v>
                </c:pt>
                <c:pt idx="278">
                  <c:v>734.7</c:v>
                </c:pt>
                <c:pt idx="279">
                  <c:v>736.24</c:v>
                </c:pt>
                <c:pt idx="280">
                  <c:v>737.79000000000053</c:v>
                </c:pt>
                <c:pt idx="281">
                  <c:v>739.32999999999947</c:v>
                </c:pt>
                <c:pt idx="282">
                  <c:v>740.87</c:v>
                </c:pt>
                <c:pt idx="283">
                  <c:v>742.41</c:v>
                </c:pt>
                <c:pt idx="284">
                  <c:v>743.95999999999947</c:v>
                </c:pt>
                <c:pt idx="285">
                  <c:v>745.5</c:v>
                </c:pt>
                <c:pt idx="286">
                  <c:v>747.04</c:v>
                </c:pt>
                <c:pt idx="287">
                  <c:v>748.58</c:v>
                </c:pt>
                <c:pt idx="288">
                  <c:v>750.13</c:v>
                </c:pt>
                <c:pt idx="289">
                  <c:v>751.67000000000053</c:v>
                </c:pt>
                <c:pt idx="290">
                  <c:v>753.21</c:v>
                </c:pt>
                <c:pt idx="291">
                  <c:v>754.76</c:v>
                </c:pt>
                <c:pt idx="292">
                  <c:v>756.3</c:v>
                </c:pt>
                <c:pt idx="293">
                  <c:v>757.84999999999945</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774.84999999999945</c:v>
                </c:pt>
                <c:pt idx="305">
                  <c:v>776.4</c:v>
                </c:pt>
                <c:pt idx="306">
                  <c:v>777.94999999999948</c:v>
                </c:pt>
                <c:pt idx="307">
                  <c:v>779.5</c:v>
                </c:pt>
                <c:pt idx="308">
                  <c:v>781.05</c:v>
                </c:pt>
                <c:pt idx="309">
                  <c:v>782.6</c:v>
                </c:pt>
                <c:pt idx="310">
                  <c:v>784.15</c:v>
                </c:pt>
                <c:pt idx="311">
                  <c:v>785.7</c:v>
                </c:pt>
                <c:pt idx="312">
                  <c:v>787.25</c:v>
                </c:pt>
                <c:pt idx="313">
                  <c:v>788.81</c:v>
                </c:pt>
                <c:pt idx="314">
                  <c:v>790.35999999999945</c:v>
                </c:pt>
                <c:pt idx="315">
                  <c:v>791.91</c:v>
                </c:pt>
                <c:pt idx="316">
                  <c:v>793.47</c:v>
                </c:pt>
                <c:pt idx="317">
                  <c:v>795.02</c:v>
                </c:pt>
                <c:pt idx="318">
                  <c:v>796.58</c:v>
                </c:pt>
                <c:pt idx="319">
                  <c:v>798.14</c:v>
                </c:pt>
                <c:pt idx="320">
                  <c:v>799.7</c:v>
                </c:pt>
                <c:pt idx="321">
                  <c:v>801.26</c:v>
                </c:pt>
                <c:pt idx="322">
                  <c:v>802.81999999999948</c:v>
                </c:pt>
                <c:pt idx="323">
                  <c:v>804.38</c:v>
                </c:pt>
                <c:pt idx="324">
                  <c:v>805.93999999999949</c:v>
                </c:pt>
                <c:pt idx="325">
                  <c:v>807.5</c:v>
                </c:pt>
                <c:pt idx="326">
                  <c:v>809.06</c:v>
                </c:pt>
                <c:pt idx="327">
                  <c:v>810.63</c:v>
                </c:pt>
                <c:pt idx="328">
                  <c:v>812.19</c:v>
                </c:pt>
                <c:pt idx="329">
                  <c:v>813.76</c:v>
                </c:pt>
                <c:pt idx="330">
                  <c:v>815.32999999999947</c:v>
                </c:pt>
                <c:pt idx="331">
                  <c:v>816.89</c:v>
                </c:pt>
                <c:pt idx="332">
                  <c:v>818.45999999999947</c:v>
                </c:pt>
                <c:pt idx="333">
                  <c:v>820.03</c:v>
                </c:pt>
                <c:pt idx="334">
                  <c:v>821.61</c:v>
                </c:pt>
                <c:pt idx="335">
                  <c:v>823.18000000000052</c:v>
                </c:pt>
                <c:pt idx="336">
                  <c:v>824.75</c:v>
                </c:pt>
                <c:pt idx="337">
                  <c:v>826.32999999999947</c:v>
                </c:pt>
                <c:pt idx="338">
                  <c:v>827.9</c:v>
                </c:pt>
                <c:pt idx="339">
                  <c:v>829.48</c:v>
                </c:pt>
                <c:pt idx="340">
                  <c:v>831.06</c:v>
                </c:pt>
                <c:pt idx="341">
                  <c:v>832.63</c:v>
                </c:pt>
                <c:pt idx="342">
                  <c:v>834.21</c:v>
                </c:pt>
                <c:pt idx="343">
                  <c:v>835.8</c:v>
                </c:pt>
                <c:pt idx="344">
                  <c:v>837.38</c:v>
                </c:pt>
                <c:pt idx="345">
                  <c:v>838.95999999999947</c:v>
                </c:pt>
                <c:pt idx="346">
                  <c:v>840.55</c:v>
                </c:pt>
                <c:pt idx="347">
                  <c:v>842.13</c:v>
                </c:pt>
                <c:pt idx="348">
                  <c:v>843.72</c:v>
                </c:pt>
                <c:pt idx="349">
                  <c:v>845.31</c:v>
                </c:pt>
                <c:pt idx="350">
                  <c:v>846.9</c:v>
                </c:pt>
                <c:pt idx="351">
                  <c:v>848.49</c:v>
                </c:pt>
                <c:pt idx="352">
                  <c:v>850.08</c:v>
                </c:pt>
                <c:pt idx="353">
                  <c:v>851.67000000000053</c:v>
                </c:pt>
                <c:pt idx="354">
                  <c:v>853.26</c:v>
                </c:pt>
                <c:pt idx="355">
                  <c:v>854.85999999999945</c:v>
                </c:pt>
                <c:pt idx="356">
                  <c:v>856.45999999999947</c:v>
                </c:pt>
                <c:pt idx="357">
                  <c:v>858.05</c:v>
                </c:pt>
                <c:pt idx="358">
                  <c:v>859.65</c:v>
                </c:pt>
                <c:pt idx="359">
                  <c:v>861.25</c:v>
                </c:pt>
                <c:pt idx="360">
                  <c:v>862.84999999999945</c:v>
                </c:pt>
                <c:pt idx="361">
                  <c:v>864.44999999999948</c:v>
                </c:pt>
                <c:pt idx="362">
                  <c:v>866.06</c:v>
                </c:pt>
                <c:pt idx="363">
                  <c:v>867.66</c:v>
                </c:pt>
                <c:pt idx="364">
                  <c:v>869.27000000000055</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891.83999999999946</c:v>
                </c:pt>
                <c:pt idx="379">
                  <c:v>893.45999999999947</c:v>
                </c:pt>
                <c:pt idx="380">
                  <c:v>895.08</c:v>
                </c:pt>
                <c:pt idx="381">
                  <c:v>896.7</c:v>
                </c:pt>
                <c:pt idx="382">
                  <c:v>898.31999999999948</c:v>
                </c:pt>
                <c:pt idx="383">
                  <c:v>899.93999999999949</c:v>
                </c:pt>
                <c:pt idx="384">
                  <c:v>901.56</c:v>
                </c:pt>
                <c:pt idx="385">
                  <c:v>903.19</c:v>
                </c:pt>
                <c:pt idx="386">
                  <c:v>904.81</c:v>
                </c:pt>
                <c:pt idx="387">
                  <c:v>906.43</c:v>
                </c:pt>
                <c:pt idx="388">
                  <c:v>908.05</c:v>
                </c:pt>
                <c:pt idx="389">
                  <c:v>909.68000000000052</c:v>
                </c:pt>
                <c:pt idx="390">
                  <c:v>911.3</c:v>
                </c:pt>
                <c:pt idx="391">
                  <c:v>912.92</c:v>
                </c:pt>
                <c:pt idx="392">
                  <c:v>914.54</c:v>
                </c:pt>
                <c:pt idx="393">
                  <c:v>916.17000000000053</c:v>
                </c:pt>
                <c:pt idx="394">
                  <c:v>917.79000000000053</c:v>
                </c:pt>
                <c:pt idx="395">
                  <c:v>919.41</c:v>
                </c:pt>
                <c:pt idx="396">
                  <c:v>921.03</c:v>
                </c:pt>
                <c:pt idx="397">
                  <c:v>922.65</c:v>
                </c:pt>
                <c:pt idx="398">
                  <c:v>924.27000000000055</c:v>
                </c:pt>
                <c:pt idx="399">
                  <c:v>925.89</c:v>
                </c:pt>
                <c:pt idx="400">
                  <c:v>927.51</c:v>
                </c:pt>
                <c:pt idx="401">
                  <c:v>929.13</c:v>
                </c:pt>
                <c:pt idx="402">
                  <c:v>930.75</c:v>
                </c:pt>
                <c:pt idx="403">
                  <c:v>932.37</c:v>
                </c:pt>
                <c:pt idx="404">
                  <c:v>933.98</c:v>
                </c:pt>
                <c:pt idx="405">
                  <c:v>935.6</c:v>
                </c:pt>
                <c:pt idx="406">
                  <c:v>937.21</c:v>
                </c:pt>
                <c:pt idx="407">
                  <c:v>938.81999999999948</c:v>
                </c:pt>
                <c:pt idx="408">
                  <c:v>940.43</c:v>
                </c:pt>
                <c:pt idx="409">
                  <c:v>942.04</c:v>
                </c:pt>
                <c:pt idx="410">
                  <c:v>943.64</c:v>
                </c:pt>
                <c:pt idx="411">
                  <c:v>945.25</c:v>
                </c:pt>
                <c:pt idx="412">
                  <c:v>946.84999999999945</c:v>
                </c:pt>
                <c:pt idx="413">
                  <c:v>948.44999999999948</c:v>
                </c:pt>
                <c:pt idx="414">
                  <c:v>950.05</c:v>
                </c:pt>
                <c:pt idx="415">
                  <c:v>951.65</c:v>
                </c:pt>
                <c:pt idx="416">
                  <c:v>953.24</c:v>
                </c:pt>
                <c:pt idx="417">
                  <c:v>954.82999999999947</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975.18000000000052</c:v>
                </c:pt>
                <c:pt idx="431">
                  <c:v>976.71</c:v>
                </c:pt>
                <c:pt idx="432">
                  <c:v>978.24</c:v>
                </c:pt>
                <c:pt idx="433">
                  <c:v>979.76</c:v>
                </c:pt>
                <c:pt idx="434">
                  <c:v>981.28000000000054</c:v>
                </c:pt>
                <c:pt idx="435">
                  <c:v>982.79000000000053</c:v>
                </c:pt>
                <c:pt idx="436">
                  <c:v>984.3</c:v>
                </c:pt>
                <c:pt idx="437">
                  <c:v>985.8</c:v>
                </c:pt>
                <c:pt idx="438">
                  <c:v>987.29000000000053</c:v>
                </c:pt>
                <c:pt idx="439">
                  <c:v>988.77000000000055</c:v>
                </c:pt>
                <c:pt idx="440">
                  <c:v>990.25</c:v>
                </c:pt>
                <c:pt idx="441">
                  <c:v>991.72</c:v>
                </c:pt>
                <c:pt idx="442">
                  <c:v>993.18000000000052</c:v>
                </c:pt>
                <c:pt idx="443">
                  <c:v>994.64</c:v>
                </c:pt>
                <c:pt idx="444">
                  <c:v>996.08</c:v>
                </c:pt>
                <c:pt idx="445">
                  <c:v>997.52</c:v>
                </c:pt>
                <c:pt idx="446">
                  <c:v>998.94999999999948</c:v>
                </c:pt>
                <c:pt idx="447">
                  <c:v>1000.37</c:v>
                </c:pt>
                <c:pt idx="448">
                  <c:v>1001.7800000000005</c:v>
                </c:pt>
                <c:pt idx="449">
                  <c:v>1003.1800000000005</c:v>
                </c:pt>
                <c:pt idx="450">
                  <c:v>1004.57</c:v>
                </c:pt>
                <c:pt idx="451">
                  <c:v>1005.9499999999995</c:v>
                </c:pt>
                <c:pt idx="452">
                  <c:v>1007.3199999999995</c:v>
                </c:pt>
                <c:pt idx="453">
                  <c:v>1008.6800000000005</c:v>
                </c:pt>
                <c:pt idx="454">
                  <c:v>1010.03</c:v>
                </c:pt>
                <c:pt idx="455">
                  <c:v>1011.3599999999994</c:v>
                </c:pt>
                <c:pt idx="456">
                  <c:v>1012.69</c:v>
                </c:pt>
                <c:pt idx="457">
                  <c:v>1014</c:v>
                </c:pt>
                <c:pt idx="458">
                  <c:v>1015.3</c:v>
                </c:pt>
                <c:pt idx="459">
                  <c:v>1016.59</c:v>
                </c:pt>
                <c:pt idx="460">
                  <c:v>1017.8599999999994</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2073.8900000000012</c:v>
                </c:pt>
                <c:pt idx="539">
                  <c:v>2086.3300000000022</c:v>
                </c:pt>
                <c:pt idx="540">
                  <c:v>2098.7399999999998</c:v>
                </c:pt>
                <c:pt idx="541">
                  <c:v>2111.12</c:v>
                </c:pt>
                <c:pt idx="542">
                  <c:v>2123.46</c:v>
                </c:pt>
                <c:pt idx="543">
                  <c:v>2135.7799999999997</c:v>
                </c:pt>
                <c:pt idx="544">
                  <c:v>2148.0700000000002</c:v>
                </c:pt>
                <c:pt idx="545">
                  <c:v>2160.3300000000022</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2281.3100000000022</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'8561stcellarhole52710-L3'!$B$4:$B$585</c:f>
              <c:numCache>
                <c:formatCode>General</c:formatCode>
                <c:ptCount val="582"/>
                <c:pt idx="0">
                  <c:v>0</c:v>
                </c:pt>
                <c:pt idx="1">
                  <c:v>50</c:v>
                </c:pt>
                <c:pt idx="2">
                  <c:v>44.44</c:v>
                </c:pt>
                <c:pt idx="3">
                  <c:v>25</c:v>
                </c:pt>
                <c:pt idx="4">
                  <c:v>33.33</c:v>
                </c:pt>
                <c:pt idx="5">
                  <c:v>40</c:v>
                </c:pt>
                <c:pt idx="6">
                  <c:v>33.33</c:v>
                </c:pt>
                <c:pt idx="7">
                  <c:v>35.9</c:v>
                </c:pt>
                <c:pt idx="8">
                  <c:v>43.14</c:v>
                </c:pt>
                <c:pt idx="9">
                  <c:v>37.5</c:v>
                </c:pt>
                <c:pt idx="10">
                  <c:v>39.39</c:v>
                </c:pt>
                <c:pt idx="11">
                  <c:v>43.52</c:v>
                </c:pt>
                <c:pt idx="12">
                  <c:v>37.68</c:v>
                </c:pt>
                <c:pt idx="13">
                  <c:v>38.56</c:v>
                </c:pt>
                <c:pt idx="14">
                  <c:v>38.01</c:v>
                </c:pt>
                <c:pt idx="15">
                  <c:v>41.790000000000013</c:v>
                </c:pt>
                <c:pt idx="16">
                  <c:v>39.78</c:v>
                </c:pt>
                <c:pt idx="17">
                  <c:v>35.839999999999996</c:v>
                </c:pt>
                <c:pt idx="18">
                  <c:v>44.36</c:v>
                </c:pt>
                <c:pt idx="19">
                  <c:v>35.71</c:v>
                </c:pt>
                <c:pt idx="20">
                  <c:v>31.919999999999987</c:v>
                </c:pt>
                <c:pt idx="21">
                  <c:v>40.770000000000003</c:v>
                </c:pt>
                <c:pt idx="22">
                  <c:v>36.910000000000004</c:v>
                </c:pt>
                <c:pt idx="23">
                  <c:v>40.130000000000003</c:v>
                </c:pt>
                <c:pt idx="24">
                  <c:v>37.49</c:v>
                </c:pt>
                <c:pt idx="25">
                  <c:v>34.760000000000012</c:v>
                </c:pt>
                <c:pt idx="26">
                  <c:v>38.480000000000004</c:v>
                </c:pt>
                <c:pt idx="27">
                  <c:v>35.25</c:v>
                </c:pt>
                <c:pt idx="28">
                  <c:v>37.590000000000003</c:v>
                </c:pt>
                <c:pt idx="29">
                  <c:v>36.57</c:v>
                </c:pt>
                <c:pt idx="30">
                  <c:v>33.08</c:v>
                </c:pt>
                <c:pt idx="31">
                  <c:v>36.04</c:v>
                </c:pt>
                <c:pt idx="32">
                  <c:v>27.43</c:v>
                </c:pt>
                <c:pt idx="33">
                  <c:v>27.54</c:v>
                </c:pt>
                <c:pt idx="34">
                  <c:v>23.919999999999987</c:v>
                </c:pt>
                <c:pt idx="35">
                  <c:v>26.34</c:v>
                </c:pt>
                <c:pt idx="36">
                  <c:v>27.73</c:v>
                </c:pt>
                <c:pt idx="37">
                  <c:v>27.16</c:v>
                </c:pt>
                <c:pt idx="38">
                  <c:v>25.29</c:v>
                </c:pt>
                <c:pt idx="39">
                  <c:v>23.24</c:v>
                </c:pt>
                <c:pt idx="40">
                  <c:v>19.16</c:v>
                </c:pt>
                <c:pt idx="41">
                  <c:v>22.64</c:v>
                </c:pt>
                <c:pt idx="42">
                  <c:v>22.52</c:v>
                </c:pt>
                <c:pt idx="43">
                  <c:v>22.9</c:v>
                </c:pt>
                <c:pt idx="44">
                  <c:v>20.439999999999987</c:v>
                </c:pt>
                <c:pt idx="45">
                  <c:v>18.260000000000002</c:v>
                </c:pt>
                <c:pt idx="46">
                  <c:v>18.52</c:v>
                </c:pt>
                <c:pt idx="47">
                  <c:v>15.350000000000009</c:v>
                </c:pt>
                <c:pt idx="48">
                  <c:v>16.190000000000001</c:v>
                </c:pt>
                <c:pt idx="49">
                  <c:v>15.18</c:v>
                </c:pt>
                <c:pt idx="50">
                  <c:v>16.29</c:v>
                </c:pt>
                <c:pt idx="51">
                  <c:v>13.1</c:v>
                </c:pt>
                <c:pt idx="52">
                  <c:v>14.11</c:v>
                </c:pt>
                <c:pt idx="53">
                  <c:v>12.02</c:v>
                </c:pt>
                <c:pt idx="54">
                  <c:v>11.99</c:v>
                </c:pt>
                <c:pt idx="55">
                  <c:v>12.28</c:v>
                </c:pt>
                <c:pt idx="56">
                  <c:v>12.34</c:v>
                </c:pt>
                <c:pt idx="57">
                  <c:v>11.77</c:v>
                </c:pt>
                <c:pt idx="58">
                  <c:v>10.5</c:v>
                </c:pt>
                <c:pt idx="59">
                  <c:v>10.15</c:v>
                </c:pt>
                <c:pt idx="60">
                  <c:v>9.7900000000000009</c:v>
                </c:pt>
                <c:pt idx="61">
                  <c:v>9.49</c:v>
                </c:pt>
                <c:pt idx="62">
                  <c:v>9.2800000000000011</c:v>
                </c:pt>
                <c:pt idx="63">
                  <c:v>10.6</c:v>
                </c:pt>
                <c:pt idx="64">
                  <c:v>9.61</c:v>
                </c:pt>
                <c:pt idx="65">
                  <c:v>8.42</c:v>
                </c:pt>
                <c:pt idx="66">
                  <c:v>8.3600000000000048</c:v>
                </c:pt>
                <c:pt idx="67">
                  <c:v>8.01</c:v>
                </c:pt>
                <c:pt idx="68">
                  <c:v>8.33</c:v>
                </c:pt>
                <c:pt idx="69">
                  <c:v>8.83</c:v>
                </c:pt>
                <c:pt idx="70">
                  <c:v>8.56</c:v>
                </c:pt>
                <c:pt idx="71">
                  <c:v>8.69</c:v>
                </c:pt>
                <c:pt idx="72">
                  <c:v>8.0500000000000007</c:v>
                </c:pt>
                <c:pt idx="73">
                  <c:v>7.54</c:v>
                </c:pt>
                <c:pt idx="74">
                  <c:v>7.94</c:v>
                </c:pt>
                <c:pt idx="75">
                  <c:v>8.3000000000000007</c:v>
                </c:pt>
                <c:pt idx="76">
                  <c:v>8.08</c:v>
                </c:pt>
                <c:pt idx="77">
                  <c:v>7.4700000000000024</c:v>
                </c:pt>
                <c:pt idx="78">
                  <c:v>6.59</c:v>
                </c:pt>
                <c:pt idx="79">
                  <c:v>6.55</c:v>
                </c:pt>
                <c:pt idx="80">
                  <c:v>7.02</c:v>
                </c:pt>
                <c:pt idx="81">
                  <c:v>7.1499999999999995</c:v>
                </c:pt>
                <c:pt idx="82">
                  <c:v>6.89</c:v>
                </c:pt>
                <c:pt idx="83">
                  <c:v>7.1499999999999995</c:v>
                </c:pt>
                <c:pt idx="84">
                  <c:v>6.6199999999999966</c:v>
                </c:pt>
                <c:pt idx="85">
                  <c:v>6</c:v>
                </c:pt>
                <c:pt idx="86">
                  <c:v>5.71</c:v>
                </c:pt>
                <c:pt idx="87">
                  <c:v>5.88</c:v>
                </c:pt>
                <c:pt idx="88">
                  <c:v>5.8</c:v>
                </c:pt>
                <c:pt idx="89">
                  <c:v>6.35</c:v>
                </c:pt>
                <c:pt idx="90">
                  <c:v>6.09</c:v>
                </c:pt>
                <c:pt idx="91">
                  <c:v>6.1599999999999975</c:v>
                </c:pt>
                <c:pt idx="92">
                  <c:v>5.58</c:v>
                </c:pt>
                <c:pt idx="93">
                  <c:v>5.59</c:v>
                </c:pt>
                <c:pt idx="94">
                  <c:v>5.6899999999999995</c:v>
                </c:pt>
                <c:pt idx="95">
                  <c:v>5.89</c:v>
                </c:pt>
                <c:pt idx="96">
                  <c:v>5.83</c:v>
                </c:pt>
                <c:pt idx="97">
                  <c:v>5.63</c:v>
                </c:pt>
                <c:pt idx="98">
                  <c:v>5.89</c:v>
                </c:pt>
                <c:pt idx="99">
                  <c:v>6.07</c:v>
                </c:pt>
                <c:pt idx="100">
                  <c:v>5.59</c:v>
                </c:pt>
                <c:pt idx="101">
                  <c:v>5.5</c:v>
                </c:pt>
                <c:pt idx="102">
                  <c:v>5.34</c:v>
                </c:pt>
                <c:pt idx="103">
                  <c:v>5.33</c:v>
                </c:pt>
                <c:pt idx="104">
                  <c:v>5.25</c:v>
                </c:pt>
                <c:pt idx="105">
                  <c:v>5.4</c:v>
                </c:pt>
                <c:pt idx="106">
                  <c:v>5.37</c:v>
                </c:pt>
                <c:pt idx="107">
                  <c:v>5.0999999999999996</c:v>
                </c:pt>
                <c:pt idx="108">
                  <c:v>5.1899999999999995</c:v>
                </c:pt>
                <c:pt idx="109">
                  <c:v>5.01</c:v>
                </c:pt>
                <c:pt idx="110">
                  <c:v>5.1499999999999995</c:v>
                </c:pt>
                <c:pt idx="111">
                  <c:v>5.1899999999999995</c:v>
                </c:pt>
                <c:pt idx="112">
                  <c:v>5.17</c:v>
                </c:pt>
                <c:pt idx="113">
                  <c:v>5.23</c:v>
                </c:pt>
                <c:pt idx="114">
                  <c:v>5.13</c:v>
                </c:pt>
                <c:pt idx="115">
                  <c:v>5.21</c:v>
                </c:pt>
                <c:pt idx="116">
                  <c:v>5.1899999999999995</c:v>
                </c:pt>
                <c:pt idx="117">
                  <c:v>5.1899999999999995</c:v>
                </c:pt>
                <c:pt idx="118">
                  <c:v>5.18</c:v>
                </c:pt>
                <c:pt idx="119">
                  <c:v>5.22</c:v>
                </c:pt>
                <c:pt idx="120">
                  <c:v>5.22</c:v>
                </c:pt>
                <c:pt idx="121">
                  <c:v>5.26</c:v>
                </c:pt>
                <c:pt idx="122">
                  <c:v>5.31</c:v>
                </c:pt>
                <c:pt idx="123">
                  <c:v>5.21</c:v>
                </c:pt>
                <c:pt idx="124">
                  <c:v>5.2700000000000014</c:v>
                </c:pt>
                <c:pt idx="125">
                  <c:v>5.4300000000000024</c:v>
                </c:pt>
                <c:pt idx="126">
                  <c:v>5.44</c:v>
                </c:pt>
                <c:pt idx="127">
                  <c:v>5.49</c:v>
                </c:pt>
                <c:pt idx="128">
                  <c:v>5.8199999999999985</c:v>
                </c:pt>
                <c:pt idx="129">
                  <c:v>5.9</c:v>
                </c:pt>
                <c:pt idx="130">
                  <c:v>6.22</c:v>
                </c:pt>
                <c:pt idx="131">
                  <c:v>6.67</c:v>
                </c:pt>
                <c:pt idx="132">
                  <c:v>6.75</c:v>
                </c:pt>
                <c:pt idx="133">
                  <c:v>7.05</c:v>
                </c:pt>
                <c:pt idx="134">
                  <c:v>7.37</c:v>
                </c:pt>
                <c:pt idx="135">
                  <c:v>7.64</c:v>
                </c:pt>
                <c:pt idx="136">
                  <c:v>8.11</c:v>
                </c:pt>
                <c:pt idx="137">
                  <c:v>8.49</c:v>
                </c:pt>
                <c:pt idx="138">
                  <c:v>9.0300000000000011</c:v>
                </c:pt>
                <c:pt idx="139">
                  <c:v>9.5400000000000009</c:v>
                </c:pt>
                <c:pt idx="140">
                  <c:v>10.050000000000002</c:v>
                </c:pt>
                <c:pt idx="141">
                  <c:v>10.52</c:v>
                </c:pt>
                <c:pt idx="142">
                  <c:v>11.06</c:v>
                </c:pt>
                <c:pt idx="143">
                  <c:v>11.639999999999999</c:v>
                </c:pt>
                <c:pt idx="144">
                  <c:v>12.01</c:v>
                </c:pt>
                <c:pt idx="145">
                  <c:v>12.51</c:v>
                </c:pt>
                <c:pt idx="146">
                  <c:v>12.77</c:v>
                </c:pt>
                <c:pt idx="147">
                  <c:v>13.18</c:v>
                </c:pt>
                <c:pt idx="148">
                  <c:v>13.5</c:v>
                </c:pt>
                <c:pt idx="149">
                  <c:v>13.639999999999999</c:v>
                </c:pt>
                <c:pt idx="150">
                  <c:v>13.84</c:v>
                </c:pt>
                <c:pt idx="151">
                  <c:v>14.01</c:v>
                </c:pt>
                <c:pt idx="152">
                  <c:v>14.15</c:v>
                </c:pt>
                <c:pt idx="153">
                  <c:v>14.229999999999999</c:v>
                </c:pt>
                <c:pt idx="154">
                  <c:v>14.39</c:v>
                </c:pt>
                <c:pt idx="155">
                  <c:v>14.43</c:v>
                </c:pt>
                <c:pt idx="156">
                  <c:v>14.54</c:v>
                </c:pt>
                <c:pt idx="157">
                  <c:v>14.639999999999999</c:v>
                </c:pt>
                <c:pt idx="158">
                  <c:v>14.709999999999999</c:v>
                </c:pt>
                <c:pt idx="159">
                  <c:v>14.81</c:v>
                </c:pt>
                <c:pt idx="160">
                  <c:v>14.81</c:v>
                </c:pt>
                <c:pt idx="161">
                  <c:v>14.850000000000009</c:v>
                </c:pt>
                <c:pt idx="162">
                  <c:v>14.81</c:v>
                </c:pt>
                <c:pt idx="163">
                  <c:v>14.78</c:v>
                </c:pt>
                <c:pt idx="164">
                  <c:v>14.57</c:v>
                </c:pt>
                <c:pt idx="165">
                  <c:v>14.56</c:v>
                </c:pt>
                <c:pt idx="166">
                  <c:v>14.33</c:v>
                </c:pt>
                <c:pt idx="167">
                  <c:v>14.16</c:v>
                </c:pt>
                <c:pt idx="168">
                  <c:v>13.82</c:v>
                </c:pt>
                <c:pt idx="169">
                  <c:v>13.52</c:v>
                </c:pt>
                <c:pt idx="170">
                  <c:v>13.32</c:v>
                </c:pt>
                <c:pt idx="171">
                  <c:v>13</c:v>
                </c:pt>
                <c:pt idx="172">
                  <c:v>12.66</c:v>
                </c:pt>
                <c:pt idx="173">
                  <c:v>12.370000000000006</c:v>
                </c:pt>
                <c:pt idx="174">
                  <c:v>12.11</c:v>
                </c:pt>
                <c:pt idx="175">
                  <c:v>11.729999999999999</c:v>
                </c:pt>
                <c:pt idx="176">
                  <c:v>11.47</c:v>
                </c:pt>
                <c:pt idx="177">
                  <c:v>11.19</c:v>
                </c:pt>
                <c:pt idx="178">
                  <c:v>10.96</c:v>
                </c:pt>
                <c:pt idx="179">
                  <c:v>10.79</c:v>
                </c:pt>
                <c:pt idx="180">
                  <c:v>10.57</c:v>
                </c:pt>
                <c:pt idx="181">
                  <c:v>10.38</c:v>
                </c:pt>
                <c:pt idx="182">
                  <c:v>10.210000000000001</c:v>
                </c:pt>
                <c:pt idx="183">
                  <c:v>10.06</c:v>
                </c:pt>
                <c:pt idx="184">
                  <c:v>9.9600000000000026</c:v>
                </c:pt>
                <c:pt idx="185">
                  <c:v>9.8800000000000008</c:v>
                </c:pt>
                <c:pt idx="186">
                  <c:v>9.89</c:v>
                </c:pt>
                <c:pt idx="187">
                  <c:v>9.7399999999999984</c:v>
                </c:pt>
                <c:pt idx="188">
                  <c:v>9.629999999999999</c:v>
                </c:pt>
                <c:pt idx="189">
                  <c:v>9.5500000000000007</c:v>
                </c:pt>
                <c:pt idx="190">
                  <c:v>9.4500000000000028</c:v>
                </c:pt>
                <c:pt idx="191">
                  <c:v>9.43</c:v>
                </c:pt>
                <c:pt idx="192">
                  <c:v>9.3500000000000068</c:v>
                </c:pt>
                <c:pt idx="193">
                  <c:v>9.31</c:v>
                </c:pt>
                <c:pt idx="194">
                  <c:v>9.129999999999999</c:v>
                </c:pt>
                <c:pt idx="195">
                  <c:v>9.0300000000000011</c:v>
                </c:pt>
                <c:pt idx="196">
                  <c:v>8.8700000000000028</c:v>
                </c:pt>
                <c:pt idx="197">
                  <c:v>8.7399999999999984</c:v>
                </c:pt>
                <c:pt idx="198">
                  <c:v>8.58</c:v>
                </c:pt>
                <c:pt idx="199">
                  <c:v>8.43</c:v>
                </c:pt>
                <c:pt idx="200">
                  <c:v>8.2399999999999984</c:v>
                </c:pt>
                <c:pt idx="201">
                  <c:v>8.17</c:v>
                </c:pt>
                <c:pt idx="202">
                  <c:v>8.0300000000000011</c:v>
                </c:pt>
                <c:pt idx="203">
                  <c:v>7.88</c:v>
                </c:pt>
                <c:pt idx="204">
                  <c:v>7.84</c:v>
                </c:pt>
                <c:pt idx="205">
                  <c:v>7.76</c:v>
                </c:pt>
                <c:pt idx="206">
                  <c:v>7.6899999999999995</c:v>
                </c:pt>
                <c:pt idx="207">
                  <c:v>7.64</c:v>
                </c:pt>
                <c:pt idx="208">
                  <c:v>7.53</c:v>
                </c:pt>
                <c:pt idx="209">
                  <c:v>7.54</c:v>
                </c:pt>
                <c:pt idx="210">
                  <c:v>7.52</c:v>
                </c:pt>
                <c:pt idx="211">
                  <c:v>7.44</c:v>
                </c:pt>
                <c:pt idx="212">
                  <c:v>7.48</c:v>
                </c:pt>
                <c:pt idx="213">
                  <c:v>7.39</c:v>
                </c:pt>
                <c:pt idx="214">
                  <c:v>7.25</c:v>
                </c:pt>
                <c:pt idx="215">
                  <c:v>7.1599999999999975</c:v>
                </c:pt>
                <c:pt idx="216">
                  <c:v>7.01</c:v>
                </c:pt>
                <c:pt idx="217">
                  <c:v>6.88</c:v>
                </c:pt>
                <c:pt idx="218">
                  <c:v>6.76</c:v>
                </c:pt>
                <c:pt idx="219">
                  <c:v>6.52</c:v>
                </c:pt>
                <c:pt idx="220">
                  <c:v>6.38</c:v>
                </c:pt>
                <c:pt idx="221">
                  <c:v>6.17</c:v>
                </c:pt>
                <c:pt idx="222">
                  <c:v>6.09</c:v>
                </c:pt>
                <c:pt idx="223">
                  <c:v>5.92</c:v>
                </c:pt>
                <c:pt idx="224">
                  <c:v>5.84</c:v>
                </c:pt>
                <c:pt idx="225">
                  <c:v>5.76</c:v>
                </c:pt>
                <c:pt idx="226">
                  <c:v>5.73</c:v>
                </c:pt>
                <c:pt idx="227">
                  <c:v>5.59</c:v>
                </c:pt>
                <c:pt idx="228">
                  <c:v>5.53</c:v>
                </c:pt>
                <c:pt idx="229">
                  <c:v>5.39</c:v>
                </c:pt>
                <c:pt idx="230">
                  <c:v>5.35</c:v>
                </c:pt>
                <c:pt idx="231">
                  <c:v>5.25</c:v>
                </c:pt>
                <c:pt idx="232">
                  <c:v>5.2</c:v>
                </c:pt>
                <c:pt idx="233">
                  <c:v>5.13</c:v>
                </c:pt>
                <c:pt idx="234">
                  <c:v>5.07</c:v>
                </c:pt>
                <c:pt idx="235">
                  <c:v>5.03</c:v>
                </c:pt>
                <c:pt idx="236">
                  <c:v>4.9300000000000024</c:v>
                </c:pt>
                <c:pt idx="237">
                  <c:v>4.9800000000000004</c:v>
                </c:pt>
                <c:pt idx="238">
                  <c:v>5.01</c:v>
                </c:pt>
                <c:pt idx="239">
                  <c:v>5</c:v>
                </c:pt>
                <c:pt idx="240">
                  <c:v>5.07</c:v>
                </c:pt>
                <c:pt idx="241">
                  <c:v>5.17</c:v>
                </c:pt>
                <c:pt idx="242">
                  <c:v>5.24</c:v>
                </c:pt>
                <c:pt idx="243">
                  <c:v>5.3599999999999985</c:v>
                </c:pt>
                <c:pt idx="244">
                  <c:v>5.51</c:v>
                </c:pt>
                <c:pt idx="245">
                  <c:v>5.76</c:v>
                </c:pt>
                <c:pt idx="246">
                  <c:v>5.98</c:v>
                </c:pt>
                <c:pt idx="247">
                  <c:v>6.25</c:v>
                </c:pt>
                <c:pt idx="248">
                  <c:v>6.64</c:v>
                </c:pt>
                <c:pt idx="249">
                  <c:v>7.18</c:v>
                </c:pt>
                <c:pt idx="250">
                  <c:v>7.85</c:v>
                </c:pt>
                <c:pt idx="251">
                  <c:v>8.76</c:v>
                </c:pt>
                <c:pt idx="252">
                  <c:v>9.8800000000000008</c:v>
                </c:pt>
                <c:pt idx="253">
                  <c:v>11.209999999999999</c:v>
                </c:pt>
                <c:pt idx="254">
                  <c:v>12.69</c:v>
                </c:pt>
                <c:pt idx="255">
                  <c:v>14.42</c:v>
                </c:pt>
                <c:pt idx="256">
                  <c:v>16.260000000000002</c:v>
                </c:pt>
                <c:pt idx="257">
                  <c:v>18.170000000000005</c:v>
                </c:pt>
                <c:pt idx="258">
                  <c:v>20.22</c:v>
                </c:pt>
                <c:pt idx="259">
                  <c:v>22.24</c:v>
                </c:pt>
                <c:pt idx="260">
                  <c:v>24.22</c:v>
                </c:pt>
                <c:pt idx="261">
                  <c:v>26.21</c:v>
                </c:pt>
                <c:pt idx="262">
                  <c:v>28.21</c:v>
                </c:pt>
                <c:pt idx="263">
                  <c:v>30.19</c:v>
                </c:pt>
                <c:pt idx="264">
                  <c:v>32.21</c:v>
                </c:pt>
                <c:pt idx="265">
                  <c:v>34.17</c:v>
                </c:pt>
                <c:pt idx="266">
                  <c:v>36.17</c:v>
                </c:pt>
                <c:pt idx="267">
                  <c:v>38.220000000000013</c:v>
                </c:pt>
                <c:pt idx="268">
                  <c:v>40.200000000000003</c:v>
                </c:pt>
                <c:pt idx="269">
                  <c:v>42.24</c:v>
                </c:pt>
                <c:pt idx="270">
                  <c:v>44.28</c:v>
                </c:pt>
                <c:pt idx="271">
                  <c:v>46.230000000000011</c:v>
                </c:pt>
                <c:pt idx="272">
                  <c:v>48.28</c:v>
                </c:pt>
                <c:pt idx="273">
                  <c:v>50.13</c:v>
                </c:pt>
                <c:pt idx="274">
                  <c:v>52.06</c:v>
                </c:pt>
                <c:pt idx="275">
                  <c:v>53.760000000000012</c:v>
                </c:pt>
                <c:pt idx="276">
                  <c:v>55.46</c:v>
                </c:pt>
                <c:pt idx="277">
                  <c:v>57.13</c:v>
                </c:pt>
                <c:pt idx="278">
                  <c:v>58.8</c:v>
                </c:pt>
                <c:pt idx="279">
                  <c:v>60.25</c:v>
                </c:pt>
                <c:pt idx="280">
                  <c:v>61.64</c:v>
                </c:pt>
                <c:pt idx="281">
                  <c:v>63.1</c:v>
                </c:pt>
                <c:pt idx="282">
                  <c:v>64.28</c:v>
                </c:pt>
                <c:pt idx="283">
                  <c:v>65.42</c:v>
                </c:pt>
                <c:pt idx="284">
                  <c:v>66.59</c:v>
                </c:pt>
                <c:pt idx="285">
                  <c:v>67.63</c:v>
                </c:pt>
                <c:pt idx="286">
                  <c:v>68.53</c:v>
                </c:pt>
                <c:pt idx="287">
                  <c:v>69.38</c:v>
                </c:pt>
                <c:pt idx="288">
                  <c:v>70.099999999999994</c:v>
                </c:pt>
                <c:pt idx="289">
                  <c:v>70.83</c:v>
                </c:pt>
                <c:pt idx="290">
                  <c:v>71.540000000000006</c:v>
                </c:pt>
                <c:pt idx="291">
                  <c:v>72.040000000000006</c:v>
                </c:pt>
                <c:pt idx="292">
                  <c:v>72.63</c:v>
                </c:pt>
                <c:pt idx="293">
                  <c:v>73.06</c:v>
                </c:pt>
                <c:pt idx="294">
                  <c:v>73.42</c:v>
                </c:pt>
                <c:pt idx="295">
                  <c:v>73.75</c:v>
                </c:pt>
                <c:pt idx="296">
                  <c:v>74.08</c:v>
                </c:pt>
                <c:pt idx="297">
                  <c:v>74.34</c:v>
                </c:pt>
                <c:pt idx="298">
                  <c:v>74.5</c:v>
                </c:pt>
                <c:pt idx="299">
                  <c:v>74.72</c:v>
                </c:pt>
                <c:pt idx="300">
                  <c:v>74.97</c:v>
                </c:pt>
                <c:pt idx="301">
                  <c:v>75.149999999999991</c:v>
                </c:pt>
                <c:pt idx="302">
                  <c:v>75.290000000000006</c:v>
                </c:pt>
                <c:pt idx="303">
                  <c:v>75.36999999999999</c:v>
                </c:pt>
                <c:pt idx="304">
                  <c:v>75.47</c:v>
                </c:pt>
                <c:pt idx="305">
                  <c:v>75.599999999999994</c:v>
                </c:pt>
                <c:pt idx="306">
                  <c:v>75.790000000000006</c:v>
                </c:pt>
                <c:pt idx="307">
                  <c:v>75.959999999999994</c:v>
                </c:pt>
                <c:pt idx="308">
                  <c:v>76.09</c:v>
                </c:pt>
                <c:pt idx="309">
                  <c:v>76.25</c:v>
                </c:pt>
                <c:pt idx="310">
                  <c:v>76.400000000000006</c:v>
                </c:pt>
                <c:pt idx="311">
                  <c:v>76.59</c:v>
                </c:pt>
                <c:pt idx="312">
                  <c:v>76.78</c:v>
                </c:pt>
                <c:pt idx="313">
                  <c:v>76.930000000000007</c:v>
                </c:pt>
                <c:pt idx="314">
                  <c:v>77.010000000000005</c:v>
                </c:pt>
                <c:pt idx="315">
                  <c:v>77.06</c:v>
                </c:pt>
                <c:pt idx="316">
                  <c:v>77.27</c:v>
                </c:pt>
                <c:pt idx="317">
                  <c:v>77.239999999999995</c:v>
                </c:pt>
                <c:pt idx="318">
                  <c:v>77.349999999999994</c:v>
                </c:pt>
                <c:pt idx="319">
                  <c:v>77.27</c:v>
                </c:pt>
                <c:pt idx="320">
                  <c:v>77.400000000000006</c:v>
                </c:pt>
                <c:pt idx="321">
                  <c:v>77.440000000000026</c:v>
                </c:pt>
                <c:pt idx="322">
                  <c:v>77.510000000000005</c:v>
                </c:pt>
                <c:pt idx="323">
                  <c:v>77.540000000000006</c:v>
                </c:pt>
                <c:pt idx="324">
                  <c:v>77.58</c:v>
                </c:pt>
                <c:pt idx="325">
                  <c:v>77.56</c:v>
                </c:pt>
                <c:pt idx="326">
                  <c:v>77.56</c:v>
                </c:pt>
                <c:pt idx="327">
                  <c:v>77.649999999999991</c:v>
                </c:pt>
                <c:pt idx="328">
                  <c:v>77.64</c:v>
                </c:pt>
                <c:pt idx="329">
                  <c:v>77.709999999999994</c:v>
                </c:pt>
                <c:pt idx="330">
                  <c:v>77.78</c:v>
                </c:pt>
                <c:pt idx="331">
                  <c:v>77.790000000000006</c:v>
                </c:pt>
                <c:pt idx="332">
                  <c:v>77.69</c:v>
                </c:pt>
                <c:pt idx="333">
                  <c:v>77.89</c:v>
                </c:pt>
                <c:pt idx="334">
                  <c:v>77.75</c:v>
                </c:pt>
                <c:pt idx="335">
                  <c:v>77.86</c:v>
                </c:pt>
                <c:pt idx="336">
                  <c:v>77.95</c:v>
                </c:pt>
                <c:pt idx="337">
                  <c:v>77.95</c:v>
                </c:pt>
                <c:pt idx="338">
                  <c:v>77.98</c:v>
                </c:pt>
                <c:pt idx="339">
                  <c:v>77.930000000000007</c:v>
                </c:pt>
                <c:pt idx="340">
                  <c:v>78.02</c:v>
                </c:pt>
                <c:pt idx="341">
                  <c:v>78.069999999999993</c:v>
                </c:pt>
                <c:pt idx="342">
                  <c:v>78.22</c:v>
                </c:pt>
                <c:pt idx="343">
                  <c:v>78.28</c:v>
                </c:pt>
                <c:pt idx="344">
                  <c:v>78.260000000000005</c:v>
                </c:pt>
                <c:pt idx="345">
                  <c:v>78.319999999999993</c:v>
                </c:pt>
                <c:pt idx="346">
                  <c:v>78.34</c:v>
                </c:pt>
                <c:pt idx="347">
                  <c:v>78.42</c:v>
                </c:pt>
                <c:pt idx="348">
                  <c:v>78.510000000000005</c:v>
                </c:pt>
                <c:pt idx="349">
                  <c:v>78.63</c:v>
                </c:pt>
                <c:pt idx="350">
                  <c:v>78.53</c:v>
                </c:pt>
                <c:pt idx="351">
                  <c:v>78.410000000000025</c:v>
                </c:pt>
                <c:pt idx="352">
                  <c:v>78.39</c:v>
                </c:pt>
                <c:pt idx="353">
                  <c:v>78.36999999999999</c:v>
                </c:pt>
                <c:pt idx="354">
                  <c:v>78.39</c:v>
                </c:pt>
                <c:pt idx="355">
                  <c:v>78.410000000000025</c:v>
                </c:pt>
                <c:pt idx="356">
                  <c:v>78.349999999999994</c:v>
                </c:pt>
                <c:pt idx="357">
                  <c:v>78.34</c:v>
                </c:pt>
                <c:pt idx="358">
                  <c:v>78.410000000000025</c:v>
                </c:pt>
                <c:pt idx="359">
                  <c:v>78.27</c:v>
                </c:pt>
                <c:pt idx="360">
                  <c:v>78.410000000000025</c:v>
                </c:pt>
                <c:pt idx="361">
                  <c:v>78.349999999999994</c:v>
                </c:pt>
                <c:pt idx="362">
                  <c:v>78.540000000000006</c:v>
                </c:pt>
                <c:pt idx="363">
                  <c:v>78.66</c:v>
                </c:pt>
                <c:pt idx="364">
                  <c:v>78.61999999999999</c:v>
                </c:pt>
                <c:pt idx="365">
                  <c:v>78.569999999999993</c:v>
                </c:pt>
                <c:pt idx="366">
                  <c:v>78.56</c:v>
                </c:pt>
                <c:pt idx="367">
                  <c:v>78.849999999999994</c:v>
                </c:pt>
                <c:pt idx="368">
                  <c:v>78.58</c:v>
                </c:pt>
                <c:pt idx="369">
                  <c:v>78.66</c:v>
                </c:pt>
                <c:pt idx="370">
                  <c:v>78.69</c:v>
                </c:pt>
                <c:pt idx="371">
                  <c:v>78.83</c:v>
                </c:pt>
                <c:pt idx="372">
                  <c:v>78.819999999999993</c:v>
                </c:pt>
                <c:pt idx="373">
                  <c:v>78.86</c:v>
                </c:pt>
                <c:pt idx="374">
                  <c:v>78.81</c:v>
                </c:pt>
                <c:pt idx="375">
                  <c:v>78.930000000000007</c:v>
                </c:pt>
                <c:pt idx="376">
                  <c:v>78.92</c:v>
                </c:pt>
                <c:pt idx="377">
                  <c:v>78.739999999999995</c:v>
                </c:pt>
                <c:pt idx="378">
                  <c:v>78.910000000000025</c:v>
                </c:pt>
                <c:pt idx="379">
                  <c:v>78.790000000000006</c:v>
                </c:pt>
                <c:pt idx="380">
                  <c:v>79.069999999999993</c:v>
                </c:pt>
                <c:pt idx="381">
                  <c:v>78.900000000000006</c:v>
                </c:pt>
                <c:pt idx="382">
                  <c:v>78.989999999999995</c:v>
                </c:pt>
                <c:pt idx="383">
                  <c:v>78.790000000000006</c:v>
                </c:pt>
                <c:pt idx="384">
                  <c:v>78.930000000000007</c:v>
                </c:pt>
                <c:pt idx="385">
                  <c:v>78.88</c:v>
                </c:pt>
                <c:pt idx="386">
                  <c:v>79.09</c:v>
                </c:pt>
                <c:pt idx="387">
                  <c:v>78.69</c:v>
                </c:pt>
                <c:pt idx="388">
                  <c:v>79.03</c:v>
                </c:pt>
                <c:pt idx="389">
                  <c:v>78.709999999999994</c:v>
                </c:pt>
                <c:pt idx="390">
                  <c:v>78.78</c:v>
                </c:pt>
                <c:pt idx="391">
                  <c:v>78.77</c:v>
                </c:pt>
                <c:pt idx="392">
                  <c:v>78.679999999999978</c:v>
                </c:pt>
                <c:pt idx="393">
                  <c:v>78.790000000000006</c:v>
                </c:pt>
                <c:pt idx="394">
                  <c:v>78.540000000000006</c:v>
                </c:pt>
                <c:pt idx="395">
                  <c:v>78.489999999999995</c:v>
                </c:pt>
                <c:pt idx="396">
                  <c:v>78.42</c:v>
                </c:pt>
                <c:pt idx="397">
                  <c:v>78.569999999999993</c:v>
                </c:pt>
                <c:pt idx="398">
                  <c:v>78.48</c:v>
                </c:pt>
                <c:pt idx="399">
                  <c:v>77.959999999999994</c:v>
                </c:pt>
                <c:pt idx="400">
                  <c:v>78.53</c:v>
                </c:pt>
                <c:pt idx="401">
                  <c:v>78.209999999999994</c:v>
                </c:pt>
                <c:pt idx="402">
                  <c:v>77.790000000000006</c:v>
                </c:pt>
                <c:pt idx="403">
                  <c:v>78.23</c:v>
                </c:pt>
                <c:pt idx="404">
                  <c:v>77.88</c:v>
                </c:pt>
                <c:pt idx="405">
                  <c:v>77.910000000000025</c:v>
                </c:pt>
                <c:pt idx="406">
                  <c:v>77.8</c:v>
                </c:pt>
                <c:pt idx="407">
                  <c:v>77.81</c:v>
                </c:pt>
                <c:pt idx="408">
                  <c:v>77.77</c:v>
                </c:pt>
                <c:pt idx="409">
                  <c:v>77.669999999999987</c:v>
                </c:pt>
                <c:pt idx="410">
                  <c:v>77.81</c:v>
                </c:pt>
                <c:pt idx="411">
                  <c:v>77.569999999999993</c:v>
                </c:pt>
                <c:pt idx="412">
                  <c:v>77.3</c:v>
                </c:pt>
                <c:pt idx="413">
                  <c:v>77.08</c:v>
                </c:pt>
                <c:pt idx="414">
                  <c:v>77.06</c:v>
                </c:pt>
                <c:pt idx="415">
                  <c:v>77.209999999999994</c:v>
                </c:pt>
                <c:pt idx="416">
                  <c:v>77.27</c:v>
                </c:pt>
                <c:pt idx="417">
                  <c:v>76.77</c:v>
                </c:pt>
                <c:pt idx="418">
                  <c:v>76.819999999999993</c:v>
                </c:pt>
                <c:pt idx="419">
                  <c:v>76.23</c:v>
                </c:pt>
                <c:pt idx="420">
                  <c:v>75.97</c:v>
                </c:pt>
                <c:pt idx="421">
                  <c:v>76.31</c:v>
                </c:pt>
                <c:pt idx="422">
                  <c:v>76.069999999999993</c:v>
                </c:pt>
                <c:pt idx="423">
                  <c:v>76.27</c:v>
                </c:pt>
                <c:pt idx="424">
                  <c:v>76.11</c:v>
                </c:pt>
                <c:pt idx="425">
                  <c:v>75.739999999999995</c:v>
                </c:pt>
                <c:pt idx="426">
                  <c:v>75.33</c:v>
                </c:pt>
                <c:pt idx="427">
                  <c:v>75.69</c:v>
                </c:pt>
                <c:pt idx="428">
                  <c:v>75.069999999999993</c:v>
                </c:pt>
                <c:pt idx="429">
                  <c:v>75.05</c:v>
                </c:pt>
                <c:pt idx="430">
                  <c:v>75.2</c:v>
                </c:pt>
                <c:pt idx="431">
                  <c:v>74.989999999999995</c:v>
                </c:pt>
                <c:pt idx="432">
                  <c:v>75.040000000000006</c:v>
                </c:pt>
                <c:pt idx="433">
                  <c:v>75.55</c:v>
                </c:pt>
                <c:pt idx="434">
                  <c:v>75.290000000000006</c:v>
                </c:pt>
                <c:pt idx="435">
                  <c:v>74.66</c:v>
                </c:pt>
                <c:pt idx="436">
                  <c:v>75.540000000000006</c:v>
                </c:pt>
                <c:pt idx="437">
                  <c:v>74.900000000000006</c:v>
                </c:pt>
                <c:pt idx="438">
                  <c:v>75.11999999999999</c:v>
                </c:pt>
                <c:pt idx="439">
                  <c:v>74.75</c:v>
                </c:pt>
                <c:pt idx="440">
                  <c:v>74.540000000000006</c:v>
                </c:pt>
                <c:pt idx="441">
                  <c:v>75.33</c:v>
                </c:pt>
                <c:pt idx="442">
                  <c:v>74.64</c:v>
                </c:pt>
                <c:pt idx="443">
                  <c:v>74.64</c:v>
                </c:pt>
                <c:pt idx="444">
                  <c:v>75.040000000000006</c:v>
                </c:pt>
                <c:pt idx="445">
                  <c:v>75.02</c:v>
                </c:pt>
                <c:pt idx="446">
                  <c:v>75.19</c:v>
                </c:pt>
                <c:pt idx="447">
                  <c:v>75.42</c:v>
                </c:pt>
                <c:pt idx="448">
                  <c:v>75.760000000000005</c:v>
                </c:pt>
                <c:pt idx="449">
                  <c:v>76</c:v>
                </c:pt>
                <c:pt idx="450">
                  <c:v>76.52</c:v>
                </c:pt>
                <c:pt idx="451">
                  <c:v>75.33</c:v>
                </c:pt>
                <c:pt idx="452">
                  <c:v>75.42</c:v>
                </c:pt>
                <c:pt idx="453">
                  <c:v>76.11999999999999</c:v>
                </c:pt>
                <c:pt idx="454">
                  <c:v>76.430000000000007</c:v>
                </c:pt>
                <c:pt idx="455">
                  <c:v>76.319999999999993</c:v>
                </c:pt>
                <c:pt idx="456">
                  <c:v>75.239999999999995</c:v>
                </c:pt>
                <c:pt idx="457">
                  <c:v>75.59</c:v>
                </c:pt>
                <c:pt idx="458">
                  <c:v>74.649999999999991</c:v>
                </c:pt>
                <c:pt idx="459">
                  <c:v>74.760000000000005</c:v>
                </c:pt>
                <c:pt idx="460">
                  <c:v>74.59</c:v>
                </c:pt>
                <c:pt idx="461">
                  <c:v>73.83</c:v>
                </c:pt>
                <c:pt idx="462">
                  <c:v>74.989999999999995</c:v>
                </c:pt>
                <c:pt idx="463">
                  <c:v>76.61</c:v>
                </c:pt>
                <c:pt idx="464">
                  <c:v>78.069999999999993</c:v>
                </c:pt>
                <c:pt idx="465">
                  <c:v>78.39</c:v>
                </c:pt>
                <c:pt idx="466">
                  <c:v>78.78</c:v>
                </c:pt>
                <c:pt idx="467">
                  <c:v>78.179999999999978</c:v>
                </c:pt>
                <c:pt idx="468">
                  <c:v>76.92</c:v>
                </c:pt>
                <c:pt idx="469">
                  <c:v>74.819999999999993</c:v>
                </c:pt>
                <c:pt idx="470">
                  <c:v>72.89</c:v>
                </c:pt>
                <c:pt idx="471">
                  <c:v>71.36999999999999</c:v>
                </c:pt>
                <c:pt idx="472">
                  <c:v>70.760000000000005</c:v>
                </c:pt>
                <c:pt idx="473">
                  <c:v>70.8</c:v>
                </c:pt>
                <c:pt idx="474">
                  <c:v>70.760000000000005</c:v>
                </c:pt>
                <c:pt idx="475">
                  <c:v>70.78</c:v>
                </c:pt>
                <c:pt idx="476">
                  <c:v>70.849999999999994</c:v>
                </c:pt>
                <c:pt idx="477">
                  <c:v>70.989999999999995</c:v>
                </c:pt>
                <c:pt idx="478">
                  <c:v>70.86999999999999</c:v>
                </c:pt>
                <c:pt idx="479">
                  <c:v>70.400000000000006</c:v>
                </c:pt>
                <c:pt idx="480">
                  <c:v>69.34</c:v>
                </c:pt>
                <c:pt idx="481">
                  <c:v>67.59</c:v>
                </c:pt>
                <c:pt idx="482">
                  <c:v>64.8</c:v>
                </c:pt>
                <c:pt idx="483">
                  <c:v>61.71</c:v>
                </c:pt>
                <c:pt idx="484">
                  <c:v>58.3</c:v>
                </c:pt>
                <c:pt idx="485">
                  <c:v>53.08</c:v>
                </c:pt>
                <c:pt idx="486">
                  <c:v>45.75</c:v>
                </c:pt>
                <c:pt idx="487">
                  <c:v>37.25</c:v>
                </c:pt>
                <c:pt idx="488">
                  <c:v>31.19</c:v>
                </c:pt>
                <c:pt idx="489">
                  <c:v>28.130000000000017</c:v>
                </c:pt>
                <c:pt idx="490">
                  <c:v>26.959999999999987</c:v>
                </c:pt>
                <c:pt idx="491">
                  <c:v>26.93</c:v>
                </c:pt>
                <c:pt idx="492">
                  <c:v>28.07</c:v>
                </c:pt>
                <c:pt idx="493">
                  <c:v>29.95</c:v>
                </c:pt>
                <c:pt idx="494">
                  <c:v>32.18</c:v>
                </c:pt>
                <c:pt idx="495">
                  <c:v>34.5</c:v>
                </c:pt>
                <c:pt idx="496">
                  <c:v>36.949999999999996</c:v>
                </c:pt>
                <c:pt idx="497">
                  <c:v>39.309999999999995</c:v>
                </c:pt>
                <c:pt idx="498">
                  <c:v>41.44</c:v>
                </c:pt>
                <c:pt idx="499">
                  <c:v>43.51</c:v>
                </c:pt>
                <c:pt idx="500">
                  <c:v>45.290000000000013</c:v>
                </c:pt>
                <c:pt idx="501">
                  <c:v>46.74</c:v>
                </c:pt>
                <c:pt idx="502">
                  <c:v>48</c:v>
                </c:pt>
                <c:pt idx="503">
                  <c:v>48.720000000000013</c:v>
                </c:pt>
                <c:pt idx="504">
                  <c:v>49.190000000000012</c:v>
                </c:pt>
                <c:pt idx="505">
                  <c:v>49.160000000000011</c:v>
                </c:pt>
                <c:pt idx="506">
                  <c:v>48.849999999999994</c:v>
                </c:pt>
                <c:pt idx="507">
                  <c:v>48.4</c:v>
                </c:pt>
                <c:pt idx="508">
                  <c:v>48.01</c:v>
                </c:pt>
                <c:pt idx="509">
                  <c:v>47.46</c:v>
                </c:pt>
                <c:pt idx="510">
                  <c:v>46.97</c:v>
                </c:pt>
                <c:pt idx="511">
                  <c:v>46.08</c:v>
                </c:pt>
                <c:pt idx="512">
                  <c:v>45.309999999999995</c:v>
                </c:pt>
                <c:pt idx="513">
                  <c:v>44.56</c:v>
                </c:pt>
                <c:pt idx="514">
                  <c:v>43.98</c:v>
                </c:pt>
                <c:pt idx="515">
                  <c:v>43.37</c:v>
                </c:pt>
                <c:pt idx="516">
                  <c:v>43.09</c:v>
                </c:pt>
                <c:pt idx="517">
                  <c:v>42.91</c:v>
                </c:pt>
                <c:pt idx="518">
                  <c:v>41.949999999999996</c:v>
                </c:pt>
                <c:pt idx="519">
                  <c:v>40.93</c:v>
                </c:pt>
                <c:pt idx="520">
                  <c:v>39.44</c:v>
                </c:pt>
                <c:pt idx="521">
                  <c:v>36.25</c:v>
                </c:pt>
                <c:pt idx="522">
                  <c:v>31.97</c:v>
                </c:pt>
                <c:pt idx="523">
                  <c:v>25.259999999999987</c:v>
                </c:pt>
                <c:pt idx="524">
                  <c:v>19.87</c:v>
                </c:pt>
                <c:pt idx="525">
                  <c:v>16.37</c:v>
                </c:pt>
                <c:pt idx="526">
                  <c:v>14.91</c:v>
                </c:pt>
                <c:pt idx="527">
                  <c:v>14.239999999999998</c:v>
                </c:pt>
                <c:pt idx="528">
                  <c:v>14.93</c:v>
                </c:pt>
                <c:pt idx="529">
                  <c:v>14.88</c:v>
                </c:pt>
                <c:pt idx="530">
                  <c:v>15.62</c:v>
                </c:pt>
                <c:pt idx="531">
                  <c:v>16.38</c:v>
                </c:pt>
                <c:pt idx="532">
                  <c:v>17.36</c:v>
                </c:pt>
                <c:pt idx="533">
                  <c:v>18.32</c:v>
                </c:pt>
                <c:pt idx="534">
                  <c:v>19.690000000000001</c:v>
                </c:pt>
                <c:pt idx="535">
                  <c:v>20.68</c:v>
                </c:pt>
                <c:pt idx="536">
                  <c:v>21.27</c:v>
                </c:pt>
                <c:pt idx="537">
                  <c:v>22.39</c:v>
                </c:pt>
                <c:pt idx="538">
                  <c:v>23.439999999999987</c:v>
                </c:pt>
                <c:pt idx="539">
                  <c:v>23.779999999999987</c:v>
                </c:pt>
                <c:pt idx="540">
                  <c:v>24.58</c:v>
                </c:pt>
                <c:pt idx="541">
                  <c:v>25.38</c:v>
                </c:pt>
                <c:pt idx="542">
                  <c:v>25.64</c:v>
                </c:pt>
                <c:pt idx="543">
                  <c:v>26.29</c:v>
                </c:pt>
                <c:pt idx="544">
                  <c:v>26.8</c:v>
                </c:pt>
                <c:pt idx="545">
                  <c:v>27.09</c:v>
                </c:pt>
                <c:pt idx="546">
                  <c:v>27.24</c:v>
                </c:pt>
                <c:pt idx="547">
                  <c:v>27.43</c:v>
                </c:pt>
                <c:pt idx="548">
                  <c:v>27.610000000000017</c:v>
                </c:pt>
                <c:pt idx="549">
                  <c:v>27.88</c:v>
                </c:pt>
                <c:pt idx="550">
                  <c:v>29.14</c:v>
                </c:pt>
                <c:pt idx="551">
                  <c:v>27.79</c:v>
                </c:pt>
                <c:pt idx="552">
                  <c:v>27.24</c:v>
                </c:pt>
                <c:pt idx="553">
                  <c:v>27.37</c:v>
                </c:pt>
                <c:pt idx="554">
                  <c:v>26.939999999999987</c:v>
                </c:pt>
                <c:pt idx="555">
                  <c:v>25.55</c:v>
                </c:pt>
                <c:pt idx="556">
                  <c:v>25.330000000000005</c:v>
                </c:pt>
                <c:pt idx="557">
                  <c:v>24.86</c:v>
                </c:pt>
                <c:pt idx="558">
                  <c:v>24.21</c:v>
                </c:pt>
                <c:pt idx="559">
                  <c:v>23.1</c:v>
                </c:pt>
                <c:pt idx="560">
                  <c:v>22.34</c:v>
                </c:pt>
                <c:pt idx="561">
                  <c:v>22.43</c:v>
                </c:pt>
                <c:pt idx="562">
                  <c:v>21.110000000000017</c:v>
                </c:pt>
                <c:pt idx="563">
                  <c:v>21.89</c:v>
                </c:pt>
                <c:pt idx="564">
                  <c:v>20.630000000000017</c:v>
                </c:pt>
                <c:pt idx="565">
                  <c:v>20.32</c:v>
                </c:pt>
                <c:pt idx="566">
                  <c:v>20.02</c:v>
                </c:pt>
                <c:pt idx="567">
                  <c:v>18.610000000000017</c:v>
                </c:pt>
                <c:pt idx="568">
                  <c:v>17.510000000000005</c:v>
                </c:pt>
                <c:pt idx="569">
                  <c:v>17.93</c:v>
                </c:pt>
                <c:pt idx="570">
                  <c:v>17.16</c:v>
                </c:pt>
                <c:pt idx="571">
                  <c:v>16.459999999999987</c:v>
                </c:pt>
                <c:pt idx="572">
                  <c:v>15.12</c:v>
                </c:pt>
                <c:pt idx="573">
                  <c:v>14.88</c:v>
                </c:pt>
                <c:pt idx="574">
                  <c:v>14.12</c:v>
                </c:pt>
                <c:pt idx="575">
                  <c:v>15.83</c:v>
                </c:pt>
                <c:pt idx="576">
                  <c:v>16.82</c:v>
                </c:pt>
                <c:pt idx="577">
                  <c:v>15.47</c:v>
                </c:pt>
                <c:pt idx="578">
                  <c:v>16.8</c:v>
                </c:pt>
                <c:pt idx="579">
                  <c:v>18.350000000000001</c:v>
                </c:pt>
                <c:pt idx="580">
                  <c:v>18.84</c:v>
                </c:pt>
                <c:pt idx="581">
                  <c:v>22.41</c:v>
                </c:pt>
              </c:numCache>
            </c:numRef>
          </c:yVal>
          <c:smooth val="1"/>
        </c:ser>
        <c:ser>
          <c:idx val="1"/>
          <c:order val="1"/>
          <c:tx>
            <c:v>2nd Cellar Hole</c:v>
          </c:tx>
          <c:marker>
            <c:symbol val="none"/>
          </c:marker>
          <c:xVal>
            <c:numRef>
              <c:f>'8561stcellarhole52710-L3'!$A$4:$A$585</c:f>
              <c:numCache>
                <c:formatCode>General</c:formatCode>
                <c:ptCount val="582"/>
                <c:pt idx="0">
                  <c:v>285.5</c:v>
                </c:pt>
                <c:pt idx="1">
                  <c:v>287.97999999999973</c:v>
                </c:pt>
                <c:pt idx="2">
                  <c:v>290.42999999999967</c:v>
                </c:pt>
                <c:pt idx="3">
                  <c:v>292.86</c:v>
                </c:pt>
                <c:pt idx="4">
                  <c:v>295.25</c:v>
                </c:pt>
                <c:pt idx="5">
                  <c:v>297.63</c:v>
                </c:pt>
                <c:pt idx="6">
                  <c:v>299.97000000000003</c:v>
                </c:pt>
                <c:pt idx="7">
                  <c:v>302.3</c:v>
                </c:pt>
                <c:pt idx="8">
                  <c:v>304.58999999999969</c:v>
                </c:pt>
                <c:pt idx="9">
                  <c:v>306.87</c:v>
                </c:pt>
                <c:pt idx="10">
                  <c:v>309.12</c:v>
                </c:pt>
                <c:pt idx="11">
                  <c:v>311.33999999999969</c:v>
                </c:pt>
                <c:pt idx="12">
                  <c:v>313.55</c:v>
                </c:pt>
                <c:pt idx="13">
                  <c:v>315.72999999999973</c:v>
                </c:pt>
                <c:pt idx="14">
                  <c:v>317.89</c:v>
                </c:pt>
                <c:pt idx="15">
                  <c:v>320.02999999999969</c:v>
                </c:pt>
                <c:pt idx="16">
                  <c:v>322.14999999999998</c:v>
                </c:pt>
                <c:pt idx="17">
                  <c:v>324.25</c:v>
                </c:pt>
                <c:pt idx="18">
                  <c:v>326.33</c:v>
                </c:pt>
                <c:pt idx="19">
                  <c:v>328.39</c:v>
                </c:pt>
                <c:pt idx="20">
                  <c:v>330.42999999999967</c:v>
                </c:pt>
                <c:pt idx="21">
                  <c:v>332.46</c:v>
                </c:pt>
                <c:pt idx="22">
                  <c:v>334.46</c:v>
                </c:pt>
                <c:pt idx="23">
                  <c:v>336.45</c:v>
                </c:pt>
                <c:pt idx="24">
                  <c:v>338.41999999999973</c:v>
                </c:pt>
                <c:pt idx="25">
                  <c:v>340.38</c:v>
                </c:pt>
                <c:pt idx="26">
                  <c:v>342.31</c:v>
                </c:pt>
                <c:pt idx="27">
                  <c:v>344.24</c:v>
                </c:pt>
                <c:pt idx="28">
                  <c:v>346.14000000000027</c:v>
                </c:pt>
                <c:pt idx="29">
                  <c:v>348.04</c:v>
                </c:pt>
                <c:pt idx="30">
                  <c:v>349.90999999999974</c:v>
                </c:pt>
                <c:pt idx="31">
                  <c:v>351.78</c:v>
                </c:pt>
                <c:pt idx="32">
                  <c:v>353.63</c:v>
                </c:pt>
                <c:pt idx="33">
                  <c:v>355.46</c:v>
                </c:pt>
                <c:pt idx="34">
                  <c:v>357.28999999999974</c:v>
                </c:pt>
                <c:pt idx="35">
                  <c:v>359.1</c:v>
                </c:pt>
                <c:pt idx="36">
                  <c:v>360.89</c:v>
                </c:pt>
                <c:pt idx="37">
                  <c:v>362.68</c:v>
                </c:pt>
                <c:pt idx="38">
                  <c:v>364.45</c:v>
                </c:pt>
                <c:pt idx="39">
                  <c:v>366.21</c:v>
                </c:pt>
                <c:pt idx="40">
                  <c:v>367.96999999999974</c:v>
                </c:pt>
                <c:pt idx="41">
                  <c:v>369.71</c:v>
                </c:pt>
                <c:pt idx="42">
                  <c:v>371.44</c:v>
                </c:pt>
                <c:pt idx="43">
                  <c:v>373.15000000000026</c:v>
                </c:pt>
                <c:pt idx="44">
                  <c:v>374.86</c:v>
                </c:pt>
                <c:pt idx="45">
                  <c:v>376.56</c:v>
                </c:pt>
                <c:pt idx="46">
                  <c:v>378.25</c:v>
                </c:pt>
                <c:pt idx="47">
                  <c:v>379.94</c:v>
                </c:pt>
                <c:pt idx="48">
                  <c:v>381.61</c:v>
                </c:pt>
                <c:pt idx="49">
                  <c:v>383.27</c:v>
                </c:pt>
                <c:pt idx="50">
                  <c:v>384.92999999999967</c:v>
                </c:pt>
                <c:pt idx="51">
                  <c:v>386.57</c:v>
                </c:pt>
                <c:pt idx="52">
                  <c:v>388.21</c:v>
                </c:pt>
                <c:pt idx="53">
                  <c:v>389.85</c:v>
                </c:pt>
                <c:pt idx="54">
                  <c:v>391.46999999999974</c:v>
                </c:pt>
                <c:pt idx="55">
                  <c:v>393.09</c:v>
                </c:pt>
                <c:pt idx="56">
                  <c:v>394.7</c:v>
                </c:pt>
                <c:pt idx="57">
                  <c:v>396.31</c:v>
                </c:pt>
                <c:pt idx="58">
                  <c:v>397.90999999999974</c:v>
                </c:pt>
                <c:pt idx="59">
                  <c:v>399.5</c:v>
                </c:pt>
                <c:pt idx="60">
                  <c:v>401.08</c:v>
                </c:pt>
                <c:pt idx="61">
                  <c:v>402.67</c:v>
                </c:pt>
                <c:pt idx="62">
                  <c:v>404.24</c:v>
                </c:pt>
                <c:pt idx="63">
                  <c:v>405.81</c:v>
                </c:pt>
                <c:pt idx="64">
                  <c:v>407.38</c:v>
                </c:pt>
                <c:pt idx="65">
                  <c:v>408.94</c:v>
                </c:pt>
                <c:pt idx="66">
                  <c:v>410.48999999999967</c:v>
                </c:pt>
                <c:pt idx="67">
                  <c:v>412.04</c:v>
                </c:pt>
                <c:pt idx="68">
                  <c:v>413.59</c:v>
                </c:pt>
                <c:pt idx="69">
                  <c:v>415.13</c:v>
                </c:pt>
                <c:pt idx="70">
                  <c:v>416.67</c:v>
                </c:pt>
                <c:pt idx="71">
                  <c:v>418.21</c:v>
                </c:pt>
                <c:pt idx="72">
                  <c:v>419.74</c:v>
                </c:pt>
                <c:pt idx="73">
                  <c:v>421.27</c:v>
                </c:pt>
                <c:pt idx="74">
                  <c:v>422.78999999999974</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463.21999999999974</c:v>
                </c:pt>
                <c:pt idx="102">
                  <c:v>464.71</c:v>
                </c:pt>
                <c:pt idx="103">
                  <c:v>466.19</c:v>
                </c:pt>
                <c:pt idx="104">
                  <c:v>467.67</c:v>
                </c:pt>
                <c:pt idx="105">
                  <c:v>469.16</c:v>
                </c:pt>
                <c:pt idx="106">
                  <c:v>470.64000000000027</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488.48999999999967</c:v>
                </c:pt>
                <c:pt idx="119">
                  <c:v>489.97999999999973</c:v>
                </c:pt>
                <c:pt idx="120">
                  <c:v>491.46999999999974</c:v>
                </c:pt>
                <c:pt idx="121">
                  <c:v>492.96</c:v>
                </c:pt>
                <c:pt idx="122">
                  <c:v>494.45</c:v>
                </c:pt>
                <c:pt idx="123">
                  <c:v>495.95</c:v>
                </c:pt>
                <c:pt idx="124">
                  <c:v>497.44</c:v>
                </c:pt>
                <c:pt idx="125">
                  <c:v>498.94</c:v>
                </c:pt>
                <c:pt idx="126">
                  <c:v>500.42999999999967</c:v>
                </c:pt>
                <c:pt idx="127">
                  <c:v>501.92999999999967</c:v>
                </c:pt>
                <c:pt idx="128">
                  <c:v>503.42999999999967</c:v>
                </c:pt>
                <c:pt idx="129">
                  <c:v>504.92999999999967</c:v>
                </c:pt>
                <c:pt idx="130">
                  <c:v>506.42999999999967</c:v>
                </c:pt>
                <c:pt idx="131">
                  <c:v>507.92999999999967</c:v>
                </c:pt>
                <c:pt idx="132">
                  <c:v>509.42999999999967</c:v>
                </c:pt>
                <c:pt idx="133">
                  <c:v>510.94</c:v>
                </c:pt>
                <c:pt idx="134">
                  <c:v>512.43999999999949</c:v>
                </c:pt>
                <c:pt idx="135">
                  <c:v>513.94999999999948</c:v>
                </c:pt>
                <c:pt idx="136">
                  <c:v>515.44999999999948</c:v>
                </c:pt>
                <c:pt idx="137">
                  <c:v>516.95999999999947</c:v>
                </c:pt>
                <c:pt idx="138">
                  <c:v>518.47</c:v>
                </c:pt>
                <c:pt idx="139">
                  <c:v>519.98</c:v>
                </c:pt>
                <c:pt idx="140">
                  <c:v>521.49</c:v>
                </c:pt>
                <c:pt idx="141">
                  <c:v>523</c:v>
                </c:pt>
                <c:pt idx="142">
                  <c:v>524.51</c:v>
                </c:pt>
                <c:pt idx="143">
                  <c:v>526.03</c:v>
                </c:pt>
                <c:pt idx="144">
                  <c:v>527.54</c:v>
                </c:pt>
                <c:pt idx="145">
                  <c:v>529.05999999999949</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544.28000000000054</c:v>
                </c:pt>
                <c:pt idx="156">
                  <c:v>545.80999999999949</c:v>
                </c:pt>
                <c:pt idx="157">
                  <c:v>547.33999999999946</c:v>
                </c:pt>
                <c:pt idx="158">
                  <c:v>548.87</c:v>
                </c:pt>
                <c:pt idx="159">
                  <c:v>550.4</c:v>
                </c:pt>
                <c:pt idx="160">
                  <c:v>551.92999999999938</c:v>
                </c:pt>
                <c:pt idx="161">
                  <c:v>553.45999999999947</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568.83999999999946</c:v>
                </c:pt>
                <c:pt idx="172">
                  <c:v>570.38</c:v>
                </c:pt>
                <c:pt idx="173">
                  <c:v>571.91999999999996</c:v>
                </c:pt>
                <c:pt idx="174">
                  <c:v>573.47</c:v>
                </c:pt>
                <c:pt idx="175">
                  <c:v>575.01</c:v>
                </c:pt>
                <c:pt idx="176">
                  <c:v>576.55999999999949</c:v>
                </c:pt>
                <c:pt idx="177">
                  <c:v>578.1</c:v>
                </c:pt>
                <c:pt idx="178">
                  <c:v>579.65</c:v>
                </c:pt>
                <c:pt idx="179">
                  <c:v>581.19000000000005</c:v>
                </c:pt>
                <c:pt idx="180">
                  <c:v>582.74</c:v>
                </c:pt>
                <c:pt idx="181">
                  <c:v>584.29000000000053</c:v>
                </c:pt>
                <c:pt idx="182">
                  <c:v>585.83999999999946</c:v>
                </c:pt>
                <c:pt idx="183">
                  <c:v>587.39</c:v>
                </c:pt>
                <c:pt idx="184">
                  <c:v>588.93999999999949</c:v>
                </c:pt>
                <c:pt idx="185">
                  <c:v>590.49</c:v>
                </c:pt>
                <c:pt idx="186">
                  <c:v>592.04</c:v>
                </c:pt>
                <c:pt idx="187">
                  <c:v>593.59</c:v>
                </c:pt>
                <c:pt idx="188">
                  <c:v>595.14</c:v>
                </c:pt>
                <c:pt idx="189">
                  <c:v>596.69000000000005</c:v>
                </c:pt>
                <c:pt idx="190">
                  <c:v>598.24</c:v>
                </c:pt>
                <c:pt idx="191">
                  <c:v>599.79999999999995</c:v>
                </c:pt>
                <c:pt idx="192">
                  <c:v>601.34999999999945</c:v>
                </c:pt>
                <c:pt idx="193">
                  <c:v>602.9</c:v>
                </c:pt>
                <c:pt idx="194">
                  <c:v>604.45999999999947</c:v>
                </c:pt>
                <c:pt idx="195">
                  <c:v>606.01</c:v>
                </c:pt>
                <c:pt idx="196">
                  <c:v>607.55999999999949</c:v>
                </c:pt>
                <c:pt idx="197">
                  <c:v>609.12</c:v>
                </c:pt>
                <c:pt idx="198">
                  <c:v>610.66999999999996</c:v>
                </c:pt>
                <c:pt idx="199">
                  <c:v>612.23</c:v>
                </c:pt>
                <c:pt idx="200">
                  <c:v>613.78000000000054</c:v>
                </c:pt>
                <c:pt idx="201">
                  <c:v>615.33999999999946</c:v>
                </c:pt>
                <c:pt idx="202">
                  <c:v>616.89</c:v>
                </c:pt>
                <c:pt idx="203">
                  <c:v>618.44999999999948</c:v>
                </c:pt>
                <c:pt idx="204">
                  <c:v>620</c:v>
                </c:pt>
                <c:pt idx="205">
                  <c:v>621.55999999999949</c:v>
                </c:pt>
                <c:pt idx="206">
                  <c:v>623.12</c:v>
                </c:pt>
                <c:pt idx="207">
                  <c:v>624.66999999999996</c:v>
                </c:pt>
                <c:pt idx="208">
                  <c:v>626.23</c:v>
                </c:pt>
                <c:pt idx="209">
                  <c:v>627.78000000000054</c:v>
                </c:pt>
                <c:pt idx="210">
                  <c:v>629.33999999999946</c:v>
                </c:pt>
                <c:pt idx="211">
                  <c:v>630.9</c:v>
                </c:pt>
                <c:pt idx="212">
                  <c:v>632.44999999999948</c:v>
                </c:pt>
                <c:pt idx="213">
                  <c:v>634.01</c:v>
                </c:pt>
                <c:pt idx="214">
                  <c:v>635.55999999999949</c:v>
                </c:pt>
                <c:pt idx="215">
                  <c:v>637.12</c:v>
                </c:pt>
                <c:pt idx="216">
                  <c:v>638.67999999999995</c:v>
                </c:pt>
                <c:pt idx="217">
                  <c:v>640.23</c:v>
                </c:pt>
                <c:pt idx="218">
                  <c:v>641.79000000000053</c:v>
                </c:pt>
                <c:pt idx="219">
                  <c:v>643.33999999999946</c:v>
                </c:pt>
                <c:pt idx="220">
                  <c:v>644.9</c:v>
                </c:pt>
                <c:pt idx="221">
                  <c:v>646.44999999999948</c:v>
                </c:pt>
                <c:pt idx="222">
                  <c:v>648.01</c:v>
                </c:pt>
                <c:pt idx="223">
                  <c:v>649.55999999999949</c:v>
                </c:pt>
                <c:pt idx="224">
                  <c:v>651.12</c:v>
                </c:pt>
                <c:pt idx="225">
                  <c:v>652.66999999999996</c:v>
                </c:pt>
                <c:pt idx="226">
                  <c:v>654.23</c:v>
                </c:pt>
                <c:pt idx="227">
                  <c:v>655.78000000000054</c:v>
                </c:pt>
                <c:pt idx="228">
                  <c:v>657.32999999999947</c:v>
                </c:pt>
                <c:pt idx="229">
                  <c:v>658.89</c:v>
                </c:pt>
                <c:pt idx="230">
                  <c:v>660.43999999999949</c:v>
                </c:pt>
                <c:pt idx="231">
                  <c:v>662</c:v>
                </c:pt>
                <c:pt idx="232">
                  <c:v>663.55</c:v>
                </c:pt>
                <c:pt idx="233">
                  <c:v>665.1</c:v>
                </c:pt>
                <c:pt idx="234">
                  <c:v>666.65</c:v>
                </c:pt>
                <c:pt idx="235">
                  <c:v>668.21</c:v>
                </c:pt>
                <c:pt idx="236">
                  <c:v>669.76</c:v>
                </c:pt>
                <c:pt idx="237">
                  <c:v>671.31</c:v>
                </c:pt>
                <c:pt idx="238">
                  <c:v>672.85999999999945</c:v>
                </c:pt>
                <c:pt idx="239">
                  <c:v>674.41</c:v>
                </c:pt>
                <c:pt idx="240">
                  <c:v>675.95999999999947</c:v>
                </c:pt>
                <c:pt idx="241">
                  <c:v>677.51</c:v>
                </c:pt>
                <c:pt idx="242">
                  <c:v>679.06</c:v>
                </c:pt>
                <c:pt idx="243">
                  <c:v>680.61</c:v>
                </c:pt>
                <c:pt idx="244">
                  <c:v>682.16</c:v>
                </c:pt>
                <c:pt idx="245">
                  <c:v>683.71</c:v>
                </c:pt>
                <c:pt idx="246">
                  <c:v>685.26</c:v>
                </c:pt>
                <c:pt idx="247">
                  <c:v>686.81</c:v>
                </c:pt>
                <c:pt idx="248">
                  <c:v>688.35999999999945</c:v>
                </c:pt>
                <c:pt idx="249">
                  <c:v>689.91</c:v>
                </c:pt>
                <c:pt idx="250">
                  <c:v>691.44999999999948</c:v>
                </c:pt>
                <c:pt idx="251">
                  <c:v>693</c:v>
                </c:pt>
                <c:pt idx="252">
                  <c:v>694.55</c:v>
                </c:pt>
                <c:pt idx="253">
                  <c:v>696.1</c:v>
                </c:pt>
                <c:pt idx="254">
                  <c:v>697.64</c:v>
                </c:pt>
                <c:pt idx="255">
                  <c:v>699.19</c:v>
                </c:pt>
                <c:pt idx="256">
                  <c:v>700.74</c:v>
                </c:pt>
                <c:pt idx="257">
                  <c:v>702.28000000000054</c:v>
                </c:pt>
                <c:pt idx="258">
                  <c:v>703.82999999999947</c:v>
                </c:pt>
                <c:pt idx="259">
                  <c:v>705.37</c:v>
                </c:pt>
                <c:pt idx="260">
                  <c:v>706.92</c:v>
                </c:pt>
                <c:pt idx="261">
                  <c:v>708.45999999999947</c:v>
                </c:pt>
                <c:pt idx="262">
                  <c:v>710.01</c:v>
                </c:pt>
                <c:pt idx="263">
                  <c:v>711.55</c:v>
                </c:pt>
                <c:pt idx="264">
                  <c:v>713.1</c:v>
                </c:pt>
                <c:pt idx="265">
                  <c:v>714.64</c:v>
                </c:pt>
                <c:pt idx="266">
                  <c:v>716.18000000000052</c:v>
                </c:pt>
                <c:pt idx="267">
                  <c:v>717.73</c:v>
                </c:pt>
                <c:pt idx="268">
                  <c:v>719.27000000000055</c:v>
                </c:pt>
                <c:pt idx="269">
                  <c:v>720.81999999999948</c:v>
                </c:pt>
                <c:pt idx="270">
                  <c:v>722.35999999999945</c:v>
                </c:pt>
                <c:pt idx="271">
                  <c:v>723.9</c:v>
                </c:pt>
                <c:pt idx="272">
                  <c:v>725.43999999999949</c:v>
                </c:pt>
                <c:pt idx="273">
                  <c:v>726.99</c:v>
                </c:pt>
                <c:pt idx="274">
                  <c:v>728.53</c:v>
                </c:pt>
                <c:pt idx="275">
                  <c:v>730.07</c:v>
                </c:pt>
                <c:pt idx="276">
                  <c:v>731.62</c:v>
                </c:pt>
                <c:pt idx="277">
                  <c:v>733.16</c:v>
                </c:pt>
                <c:pt idx="278">
                  <c:v>734.7</c:v>
                </c:pt>
                <c:pt idx="279">
                  <c:v>736.24</c:v>
                </c:pt>
                <c:pt idx="280">
                  <c:v>737.79000000000053</c:v>
                </c:pt>
                <c:pt idx="281">
                  <c:v>739.32999999999947</c:v>
                </c:pt>
                <c:pt idx="282">
                  <c:v>740.87</c:v>
                </c:pt>
                <c:pt idx="283">
                  <c:v>742.41</c:v>
                </c:pt>
                <c:pt idx="284">
                  <c:v>743.95999999999947</c:v>
                </c:pt>
                <c:pt idx="285">
                  <c:v>745.5</c:v>
                </c:pt>
                <c:pt idx="286">
                  <c:v>747.04</c:v>
                </c:pt>
                <c:pt idx="287">
                  <c:v>748.58</c:v>
                </c:pt>
                <c:pt idx="288">
                  <c:v>750.13</c:v>
                </c:pt>
                <c:pt idx="289">
                  <c:v>751.67000000000053</c:v>
                </c:pt>
                <c:pt idx="290">
                  <c:v>753.21</c:v>
                </c:pt>
                <c:pt idx="291">
                  <c:v>754.76</c:v>
                </c:pt>
                <c:pt idx="292">
                  <c:v>756.3</c:v>
                </c:pt>
                <c:pt idx="293">
                  <c:v>757.84999999999945</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774.84999999999945</c:v>
                </c:pt>
                <c:pt idx="305">
                  <c:v>776.4</c:v>
                </c:pt>
                <c:pt idx="306">
                  <c:v>777.94999999999948</c:v>
                </c:pt>
                <c:pt idx="307">
                  <c:v>779.5</c:v>
                </c:pt>
                <c:pt idx="308">
                  <c:v>781.05</c:v>
                </c:pt>
                <c:pt idx="309">
                  <c:v>782.6</c:v>
                </c:pt>
                <c:pt idx="310">
                  <c:v>784.15</c:v>
                </c:pt>
                <c:pt idx="311">
                  <c:v>785.7</c:v>
                </c:pt>
                <c:pt idx="312">
                  <c:v>787.25</c:v>
                </c:pt>
                <c:pt idx="313">
                  <c:v>788.81</c:v>
                </c:pt>
                <c:pt idx="314">
                  <c:v>790.35999999999945</c:v>
                </c:pt>
                <c:pt idx="315">
                  <c:v>791.91</c:v>
                </c:pt>
                <c:pt idx="316">
                  <c:v>793.47</c:v>
                </c:pt>
                <c:pt idx="317">
                  <c:v>795.02</c:v>
                </c:pt>
                <c:pt idx="318">
                  <c:v>796.58</c:v>
                </c:pt>
                <c:pt idx="319">
                  <c:v>798.14</c:v>
                </c:pt>
                <c:pt idx="320">
                  <c:v>799.7</c:v>
                </c:pt>
                <c:pt idx="321">
                  <c:v>801.26</c:v>
                </c:pt>
                <c:pt idx="322">
                  <c:v>802.81999999999948</c:v>
                </c:pt>
                <c:pt idx="323">
                  <c:v>804.38</c:v>
                </c:pt>
                <c:pt idx="324">
                  <c:v>805.93999999999949</c:v>
                </c:pt>
                <c:pt idx="325">
                  <c:v>807.5</c:v>
                </c:pt>
                <c:pt idx="326">
                  <c:v>809.06</c:v>
                </c:pt>
                <c:pt idx="327">
                  <c:v>810.63</c:v>
                </c:pt>
                <c:pt idx="328">
                  <c:v>812.19</c:v>
                </c:pt>
                <c:pt idx="329">
                  <c:v>813.76</c:v>
                </c:pt>
                <c:pt idx="330">
                  <c:v>815.32999999999947</c:v>
                </c:pt>
                <c:pt idx="331">
                  <c:v>816.89</c:v>
                </c:pt>
                <c:pt idx="332">
                  <c:v>818.45999999999947</c:v>
                </c:pt>
                <c:pt idx="333">
                  <c:v>820.03</c:v>
                </c:pt>
                <c:pt idx="334">
                  <c:v>821.61</c:v>
                </c:pt>
                <c:pt idx="335">
                  <c:v>823.18000000000052</c:v>
                </c:pt>
                <c:pt idx="336">
                  <c:v>824.75</c:v>
                </c:pt>
                <c:pt idx="337">
                  <c:v>826.32999999999947</c:v>
                </c:pt>
                <c:pt idx="338">
                  <c:v>827.9</c:v>
                </c:pt>
                <c:pt idx="339">
                  <c:v>829.48</c:v>
                </c:pt>
                <c:pt idx="340">
                  <c:v>831.06</c:v>
                </c:pt>
                <c:pt idx="341">
                  <c:v>832.63</c:v>
                </c:pt>
                <c:pt idx="342">
                  <c:v>834.21</c:v>
                </c:pt>
                <c:pt idx="343">
                  <c:v>835.8</c:v>
                </c:pt>
                <c:pt idx="344">
                  <c:v>837.38</c:v>
                </c:pt>
                <c:pt idx="345">
                  <c:v>838.95999999999947</c:v>
                </c:pt>
                <c:pt idx="346">
                  <c:v>840.55</c:v>
                </c:pt>
                <c:pt idx="347">
                  <c:v>842.13</c:v>
                </c:pt>
                <c:pt idx="348">
                  <c:v>843.72</c:v>
                </c:pt>
                <c:pt idx="349">
                  <c:v>845.31</c:v>
                </c:pt>
                <c:pt idx="350">
                  <c:v>846.9</c:v>
                </c:pt>
                <c:pt idx="351">
                  <c:v>848.49</c:v>
                </c:pt>
                <c:pt idx="352">
                  <c:v>850.08</c:v>
                </c:pt>
                <c:pt idx="353">
                  <c:v>851.67000000000053</c:v>
                </c:pt>
                <c:pt idx="354">
                  <c:v>853.26</c:v>
                </c:pt>
                <c:pt idx="355">
                  <c:v>854.85999999999945</c:v>
                </c:pt>
                <c:pt idx="356">
                  <c:v>856.45999999999947</c:v>
                </c:pt>
                <c:pt idx="357">
                  <c:v>858.05</c:v>
                </c:pt>
                <c:pt idx="358">
                  <c:v>859.65</c:v>
                </c:pt>
                <c:pt idx="359">
                  <c:v>861.25</c:v>
                </c:pt>
                <c:pt idx="360">
                  <c:v>862.84999999999945</c:v>
                </c:pt>
                <c:pt idx="361">
                  <c:v>864.44999999999948</c:v>
                </c:pt>
                <c:pt idx="362">
                  <c:v>866.06</c:v>
                </c:pt>
                <c:pt idx="363">
                  <c:v>867.66</c:v>
                </c:pt>
                <c:pt idx="364">
                  <c:v>869.27000000000055</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891.83999999999946</c:v>
                </c:pt>
                <c:pt idx="379">
                  <c:v>893.45999999999947</c:v>
                </c:pt>
                <c:pt idx="380">
                  <c:v>895.08</c:v>
                </c:pt>
                <c:pt idx="381">
                  <c:v>896.7</c:v>
                </c:pt>
                <c:pt idx="382">
                  <c:v>898.31999999999948</c:v>
                </c:pt>
                <c:pt idx="383">
                  <c:v>899.93999999999949</c:v>
                </c:pt>
                <c:pt idx="384">
                  <c:v>901.56</c:v>
                </c:pt>
                <c:pt idx="385">
                  <c:v>903.19</c:v>
                </c:pt>
                <c:pt idx="386">
                  <c:v>904.81</c:v>
                </c:pt>
                <c:pt idx="387">
                  <c:v>906.43</c:v>
                </c:pt>
                <c:pt idx="388">
                  <c:v>908.05</c:v>
                </c:pt>
                <c:pt idx="389">
                  <c:v>909.68000000000052</c:v>
                </c:pt>
                <c:pt idx="390">
                  <c:v>911.3</c:v>
                </c:pt>
                <c:pt idx="391">
                  <c:v>912.92</c:v>
                </c:pt>
                <c:pt idx="392">
                  <c:v>914.54</c:v>
                </c:pt>
                <c:pt idx="393">
                  <c:v>916.17000000000053</c:v>
                </c:pt>
                <c:pt idx="394">
                  <c:v>917.79000000000053</c:v>
                </c:pt>
                <c:pt idx="395">
                  <c:v>919.41</c:v>
                </c:pt>
                <c:pt idx="396">
                  <c:v>921.03</c:v>
                </c:pt>
                <c:pt idx="397">
                  <c:v>922.65</c:v>
                </c:pt>
                <c:pt idx="398">
                  <c:v>924.27000000000055</c:v>
                </c:pt>
                <c:pt idx="399">
                  <c:v>925.89</c:v>
                </c:pt>
                <c:pt idx="400">
                  <c:v>927.51</c:v>
                </c:pt>
                <c:pt idx="401">
                  <c:v>929.13</c:v>
                </c:pt>
                <c:pt idx="402">
                  <c:v>930.75</c:v>
                </c:pt>
                <c:pt idx="403">
                  <c:v>932.37</c:v>
                </c:pt>
                <c:pt idx="404">
                  <c:v>933.98</c:v>
                </c:pt>
                <c:pt idx="405">
                  <c:v>935.6</c:v>
                </c:pt>
                <c:pt idx="406">
                  <c:v>937.21</c:v>
                </c:pt>
                <c:pt idx="407">
                  <c:v>938.81999999999948</c:v>
                </c:pt>
                <c:pt idx="408">
                  <c:v>940.43</c:v>
                </c:pt>
                <c:pt idx="409">
                  <c:v>942.04</c:v>
                </c:pt>
                <c:pt idx="410">
                  <c:v>943.64</c:v>
                </c:pt>
                <c:pt idx="411">
                  <c:v>945.25</c:v>
                </c:pt>
                <c:pt idx="412">
                  <c:v>946.84999999999945</c:v>
                </c:pt>
                <c:pt idx="413">
                  <c:v>948.44999999999948</c:v>
                </c:pt>
                <c:pt idx="414">
                  <c:v>950.05</c:v>
                </c:pt>
                <c:pt idx="415">
                  <c:v>951.65</c:v>
                </c:pt>
                <c:pt idx="416">
                  <c:v>953.24</c:v>
                </c:pt>
                <c:pt idx="417">
                  <c:v>954.82999999999947</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975.18000000000052</c:v>
                </c:pt>
                <c:pt idx="431">
                  <c:v>976.71</c:v>
                </c:pt>
                <c:pt idx="432">
                  <c:v>978.24</c:v>
                </c:pt>
                <c:pt idx="433">
                  <c:v>979.76</c:v>
                </c:pt>
                <c:pt idx="434">
                  <c:v>981.28000000000054</c:v>
                </c:pt>
                <c:pt idx="435">
                  <c:v>982.79000000000053</c:v>
                </c:pt>
                <c:pt idx="436">
                  <c:v>984.3</c:v>
                </c:pt>
                <c:pt idx="437">
                  <c:v>985.8</c:v>
                </c:pt>
                <c:pt idx="438">
                  <c:v>987.29000000000053</c:v>
                </c:pt>
                <c:pt idx="439">
                  <c:v>988.77000000000055</c:v>
                </c:pt>
                <c:pt idx="440">
                  <c:v>990.25</c:v>
                </c:pt>
                <c:pt idx="441">
                  <c:v>991.72</c:v>
                </c:pt>
                <c:pt idx="442">
                  <c:v>993.18000000000052</c:v>
                </c:pt>
                <c:pt idx="443">
                  <c:v>994.64</c:v>
                </c:pt>
                <c:pt idx="444">
                  <c:v>996.08</c:v>
                </c:pt>
                <c:pt idx="445">
                  <c:v>997.52</c:v>
                </c:pt>
                <c:pt idx="446">
                  <c:v>998.94999999999948</c:v>
                </c:pt>
                <c:pt idx="447">
                  <c:v>1000.37</c:v>
                </c:pt>
                <c:pt idx="448">
                  <c:v>1001.7800000000005</c:v>
                </c:pt>
                <c:pt idx="449">
                  <c:v>1003.1800000000005</c:v>
                </c:pt>
                <c:pt idx="450">
                  <c:v>1004.57</c:v>
                </c:pt>
                <c:pt idx="451">
                  <c:v>1005.9499999999995</c:v>
                </c:pt>
                <c:pt idx="452">
                  <c:v>1007.3199999999995</c:v>
                </c:pt>
                <c:pt idx="453">
                  <c:v>1008.6800000000005</c:v>
                </c:pt>
                <c:pt idx="454">
                  <c:v>1010.03</c:v>
                </c:pt>
                <c:pt idx="455">
                  <c:v>1011.3599999999994</c:v>
                </c:pt>
                <c:pt idx="456">
                  <c:v>1012.69</c:v>
                </c:pt>
                <c:pt idx="457">
                  <c:v>1014</c:v>
                </c:pt>
                <c:pt idx="458">
                  <c:v>1015.3</c:v>
                </c:pt>
                <c:pt idx="459">
                  <c:v>1016.59</c:v>
                </c:pt>
                <c:pt idx="460">
                  <c:v>1017.8599999999994</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2073.8900000000012</c:v>
                </c:pt>
                <c:pt idx="539">
                  <c:v>2086.3300000000022</c:v>
                </c:pt>
                <c:pt idx="540">
                  <c:v>2098.7399999999998</c:v>
                </c:pt>
                <c:pt idx="541">
                  <c:v>2111.12</c:v>
                </c:pt>
                <c:pt idx="542">
                  <c:v>2123.46</c:v>
                </c:pt>
                <c:pt idx="543">
                  <c:v>2135.7799999999997</c:v>
                </c:pt>
                <c:pt idx="544">
                  <c:v>2148.0700000000002</c:v>
                </c:pt>
                <c:pt idx="545">
                  <c:v>2160.3300000000022</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2281.3100000000022</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'8561stcellarhole52710-L3'!$C$4:$C$585</c:f>
              <c:numCache>
                <c:formatCode>General</c:formatCode>
                <c:ptCount val="582"/>
                <c:pt idx="0">
                  <c:v>0</c:v>
                </c:pt>
                <c:pt idx="1">
                  <c:v>16.670000000000005</c:v>
                </c:pt>
                <c:pt idx="2">
                  <c:v>11.11</c:v>
                </c:pt>
                <c:pt idx="3">
                  <c:v>16.670000000000005</c:v>
                </c:pt>
                <c:pt idx="4">
                  <c:v>13.33</c:v>
                </c:pt>
                <c:pt idx="5">
                  <c:v>26.67</c:v>
                </c:pt>
                <c:pt idx="6">
                  <c:v>22.22</c:v>
                </c:pt>
                <c:pt idx="7">
                  <c:v>28.2</c:v>
                </c:pt>
                <c:pt idx="8">
                  <c:v>31.25</c:v>
                </c:pt>
                <c:pt idx="9">
                  <c:v>26.39</c:v>
                </c:pt>
                <c:pt idx="10">
                  <c:v>26.439999999999987</c:v>
                </c:pt>
                <c:pt idx="11">
                  <c:v>22.86</c:v>
                </c:pt>
                <c:pt idx="12">
                  <c:v>25</c:v>
                </c:pt>
                <c:pt idx="13">
                  <c:v>26</c:v>
                </c:pt>
                <c:pt idx="14">
                  <c:v>27.01</c:v>
                </c:pt>
                <c:pt idx="15">
                  <c:v>24.16</c:v>
                </c:pt>
                <c:pt idx="16">
                  <c:v>26.810000000000016</c:v>
                </c:pt>
                <c:pt idx="17">
                  <c:v>26.72</c:v>
                </c:pt>
                <c:pt idx="18">
                  <c:v>18.71</c:v>
                </c:pt>
                <c:pt idx="19">
                  <c:v>25.34</c:v>
                </c:pt>
                <c:pt idx="20">
                  <c:v>32.770000000000003</c:v>
                </c:pt>
                <c:pt idx="21">
                  <c:v>31.939999999999987</c:v>
                </c:pt>
                <c:pt idx="22">
                  <c:v>29.57</c:v>
                </c:pt>
                <c:pt idx="23">
                  <c:v>26.3</c:v>
                </c:pt>
                <c:pt idx="24">
                  <c:v>25.52</c:v>
                </c:pt>
                <c:pt idx="25">
                  <c:v>24.27</c:v>
                </c:pt>
                <c:pt idx="26">
                  <c:v>28.5</c:v>
                </c:pt>
                <c:pt idx="27">
                  <c:v>21.47</c:v>
                </c:pt>
                <c:pt idx="28">
                  <c:v>23.51</c:v>
                </c:pt>
                <c:pt idx="29">
                  <c:v>22.85</c:v>
                </c:pt>
                <c:pt idx="30">
                  <c:v>29.5</c:v>
                </c:pt>
                <c:pt idx="31">
                  <c:v>21.17</c:v>
                </c:pt>
                <c:pt idx="32">
                  <c:v>19.41</c:v>
                </c:pt>
                <c:pt idx="33">
                  <c:v>17.3</c:v>
                </c:pt>
                <c:pt idx="34">
                  <c:v>14.7</c:v>
                </c:pt>
                <c:pt idx="35">
                  <c:v>19.71</c:v>
                </c:pt>
                <c:pt idx="36">
                  <c:v>19.66</c:v>
                </c:pt>
                <c:pt idx="37">
                  <c:v>19.329999999999988</c:v>
                </c:pt>
                <c:pt idx="38">
                  <c:v>16.54</c:v>
                </c:pt>
                <c:pt idx="39">
                  <c:v>14.66</c:v>
                </c:pt>
                <c:pt idx="40">
                  <c:v>13.94</c:v>
                </c:pt>
                <c:pt idx="41">
                  <c:v>13.58</c:v>
                </c:pt>
                <c:pt idx="42">
                  <c:v>13.06</c:v>
                </c:pt>
                <c:pt idx="43">
                  <c:v>14.01</c:v>
                </c:pt>
                <c:pt idx="44">
                  <c:v>12.219999999999999</c:v>
                </c:pt>
                <c:pt idx="45">
                  <c:v>13.48</c:v>
                </c:pt>
                <c:pt idx="46">
                  <c:v>11.1</c:v>
                </c:pt>
                <c:pt idx="47">
                  <c:v>10.61</c:v>
                </c:pt>
                <c:pt idx="48">
                  <c:v>9.2100000000000009</c:v>
                </c:pt>
                <c:pt idx="49">
                  <c:v>9.7200000000000024</c:v>
                </c:pt>
                <c:pt idx="50">
                  <c:v>9.4700000000000006</c:v>
                </c:pt>
                <c:pt idx="51">
                  <c:v>9.9700000000000006</c:v>
                </c:pt>
                <c:pt idx="52">
                  <c:v>8.89</c:v>
                </c:pt>
                <c:pt idx="53">
                  <c:v>8.620000000000001</c:v>
                </c:pt>
                <c:pt idx="54">
                  <c:v>7.72</c:v>
                </c:pt>
                <c:pt idx="55">
                  <c:v>7.25</c:v>
                </c:pt>
                <c:pt idx="56">
                  <c:v>7.76</c:v>
                </c:pt>
                <c:pt idx="57">
                  <c:v>6.88</c:v>
                </c:pt>
                <c:pt idx="58">
                  <c:v>7.58</c:v>
                </c:pt>
                <c:pt idx="59">
                  <c:v>7.71</c:v>
                </c:pt>
                <c:pt idx="60">
                  <c:v>6.64</c:v>
                </c:pt>
                <c:pt idx="61">
                  <c:v>6.55</c:v>
                </c:pt>
                <c:pt idx="62">
                  <c:v>6.37</c:v>
                </c:pt>
                <c:pt idx="63">
                  <c:v>5.21</c:v>
                </c:pt>
                <c:pt idx="64">
                  <c:v>5.8199999999999985</c:v>
                </c:pt>
                <c:pt idx="65">
                  <c:v>5.72</c:v>
                </c:pt>
                <c:pt idx="66">
                  <c:v>4.9700000000000024</c:v>
                </c:pt>
                <c:pt idx="67">
                  <c:v>5.1899999999999995</c:v>
                </c:pt>
                <c:pt idx="68">
                  <c:v>5.56</c:v>
                </c:pt>
                <c:pt idx="69">
                  <c:v>5.6</c:v>
                </c:pt>
                <c:pt idx="70">
                  <c:v>5.14</c:v>
                </c:pt>
                <c:pt idx="71">
                  <c:v>5.3</c:v>
                </c:pt>
                <c:pt idx="72">
                  <c:v>5.34</c:v>
                </c:pt>
                <c:pt idx="73">
                  <c:v>5.21</c:v>
                </c:pt>
                <c:pt idx="74">
                  <c:v>5.3199999999999985</c:v>
                </c:pt>
                <c:pt idx="75">
                  <c:v>5.49</c:v>
                </c:pt>
                <c:pt idx="76">
                  <c:v>4.7300000000000004</c:v>
                </c:pt>
                <c:pt idx="77">
                  <c:v>4.67</c:v>
                </c:pt>
                <c:pt idx="78">
                  <c:v>4.13</c:v>
                </c:pt>
                <c:pt idx="79">
                  <c:v>3.96</c:v>
                </c:pt>
                <c:pt idx="80">
                  <c:v>4.13</c:v>
                </c:pt>
                <c:pt idx="81">
                  <c:v>4.5599999999999996</c:v>
                </c:pt>
                <c:pt idx="82">
                  <c:v>4.1899999999999995</c:v>
                </c:pt>
                <c:pt idx="83">
                  <c:v>4.0999999999999996</c:v>
                </c:pt>
                <c:pt idx="84">
                  <c:v>3.63</c:v>
                </c:pt>
                <c:pt idx="85">
                  <c:v>3.8299999999999987</c:v>
                </c:pt>
                <c:pt idx="86">
                  <c:v>3.74</c:v>
                </c:pt>
                <c:pt idx="87">
                  <c:v>3.8899999999999997</c:v>
                </c:pt>
                <c:pt idx="88">
                  <c:v>3.8099999999999987</c:v>
                </c:pt>
                <c:pt idx="89">
                  <c:v>4.29</c:v>
                </c:pt>
                <c:pt idx="90">
                  <c:v>4.05</c:v>
                </c:pt>
                <c:pt idx="91">
                  <c:v>3.42</c:v>
                </c:pt>
                <c:pt idx="92">
                  <c:v>3.57</c:v>
                </c:pt>
                <c:pt idx="93">
                  <c:v>3.5</c:v>
                </c:pt>
                <c:pt idx="94">
                  <c:v>3.53</c:v>
                </c:pt>
                <c:pt idx="95">
                  <c:v>3.72</c:v>
                </c:pt>
                <c:pt idx="96">
                  <c:v>3.4099999999999997</c:v>
                </c:pt>
                <c:pt idx="97">
                  <c:v>3.5</c:v>
                </c:pt>
                <c:pt idx="98">
                  <c:v>3.7600000000000002</c:v>
                </c:pt>
                <c:pt idx="99">
                  <c:v>3.48</c:v>
                </c:pt>
                <c:pt idx="100">
                  <c:v>3.46</c:v>
                </c:pt>
                <c:pt idx="101">
                  <c:v>3.3099999999999987</c:v>
                </c:pt>
                <c:pt idx="102">
                  <c:v>3.46</c:v>
                </c:pt>
                <c:pt idx="103">
                  <c:v>3.42</c:v>
                </c:pt>
                <c:pt idx="104">
                  <c:v>3.29</c:v>
                </c:pt>
                <c:pt idx="105">
                  <c:v>3.18</c:v>
                </c:pt>
                <c:pt idx="106">
                  <c:v>3.1</c:v>
                </c:pt>
                <c:pt idx="107">
                  <c:v>3.21</c:v>
                </c:pt>
                <c:pt idx="108">
                  <c:v>3.23</c:v>
                </c:pt>
                <c:pt idx="109">
                  <c:v>3.21</c:v>
                </c:pt>
                <c:pt idx="110">
                  <c:v>3.18</c:v>
                </c:pt>
                <c:pt idx="111">
                  <c:v>3.19</c:v>
                </c:pt>
                <c:pt idx="112">
                  <c:v>3.42</c:v>
                </c:pt>
                <c:pt idx="113">
                  <c:v>3.13</c:v>
                </c:pt>
                <c:pt idx="114">
                  <c:v>3.3099999999999987</c:v>
                </c:pt>
                <c:pt idx="115">
                  <c:v>3.17</c:v>
                </c:pt>
                <c:pt idx="116">
                  <c:v>3.34</c:v>
                </c:pt>
                <c:pt idx="117">
                  <c:v>3.15</c:v>
                </c:pt>
                <c:pt idx="118">
                  <c:v>3.2600000000000002</c:v>
                </c:pt>
                <c:pt idx="119">
                  <c:v>3.14</c:v>
                </c:pt>
                <c:pt idx="120">
                  <c:v>3.19</c:v>
                </c:pt>
                <c:pt idx="121">
                  <c:v>3.15</c:v>
                </c:pt>
                <c:pt idx="122">
                  <c:v>3.2800000000000002</c:v>
                </c:pt>
                <c:pt idx="123">
                  <c:v>3.15</c:v>
                </c:pt>
                <c:pt idx="124">
                  <c:v>3.3</c:v>
                </c:pt>
                <c:pt idx="125">
                  <c:v>3.4099999999999997</c:v>
                </c:pt>
                <c:pt idx="126">
                  <c:v>3.3299999999999987</c:v>
                </c:pt>
                <c:pt idx="127">
                  <c:v>3.4099999999999997</c:v>
                </c:pt>
                <c:pt idx="128">
                  <c:v>3.66</c:v>
                </c:pt>
                <c:pt idx="129">
                  <c:v>3.56</c:v>
                </c:pt>
                <c:pt idx="130">
                  <c:v>3.82</c:v>
                </c:pt>
                <c:pt idx="131">
                  <c:v>4.0599999999999996</c:v>
                </c:pt>
                <c:pt idx="132">
                  <c:v>4.05</c:v>
                </c:pt>
                <c:pt idx="133">
                  <c:v>4.1899999999999995</c:v>
                </c:pt>
                <c:pt idx="134">
                  <c:v>4.4400000000000004</c:v>
                </c:pt>
                <c:pt idx="135">
                  <c:v>4.63</c:v>
                </c:pt>
                <c:pt idx="136">
                  <c:v>4.88</c:v>
                </c:pt>
                <c:pt idx="137">
                  <c:v>5.2</c:v>
                </c:pt>
                <c:pt idx="138">
                  <c:v>5.49</c:v>
                </c:pt>
                <c:pt idx="139">
                  <c:v>5.89</c:v>
                </c:pt>
                <c:pt idx="140">
                  <c:v>6.1099999999999985</c:v>
                </c:pt>
                <c:pt idx="141">
                  <c:v>6.54</c:v>
                </c:pt>
                <c:pt idx="142">
                  <c:v>6.84</c:v>
                </c:pt>
                <c:pt idx="143">
                  <c:v>7.07</c:v>
                </c:pt>
                <c:pt idx="144">
                  <c:v>7.44</c:v>
                </c:pt>
                <c:pt idx="145">
                  <c:v>7.6499999999999995</c:v>
                </c:pt>
                <c:pt idx="146">
                  <c:v>7.95</c:v>
                </c:pt>
                <c:pt idx="147">
                  <c:v>8.08</c:v>
                </c:pt>
                <c:pt idx="148">
                  <c:v>8.3600000000000048</c:v>
                </c:pt>
                <c:pt idx="149">
                  <c:v>8.5400000000000009</c:v>
                </c:pt>
                <c:pt idx="150">
                  <c:v>8.58</c:v>
                </c:pt>
                <c:pt idx="151">
                  <c:v>8.77</c:v>
                </c:pt>
                <c:pt idx="152">
                  <c:v>8.82</c:v>
                </c:pt>
                <c:pt idx="153">
                  <c:v>8.99</c:v>
                </c:pt>
                <c:pt idx="154">
                  <c:v>9.07</c:v>
                </c:pt>
                <c:pt idx="155">
                  <c:v>9.11</c:v>
                </c:pt>
                <c:pt idx="156">
                  <c:v>9.16</c:v>
                </c:pt>
                <c:pt idx="157">
                  <c:v>9.2900000000000009</c:v>
                </c:pt>
                <c:pt idx="158">
                  <c:v>9.2900000000000009</c:v>
                </c:pt>
                <c:pt idx="159">
                  <c:v>9.41</c:v>
                </c:pt>
                <c:pt idx="160">
                  <c:v>9.5</c:v>
                </c:pt>
                <c:pt idx="161">
                  <c:v>9.4600000000000026</c:v>
                </c:pt>
                <c:pt idx="162">
                  <c:v>9.3600000000000048</c:v>
                </c:pt>
                <c:pt idx="163">
                  <c:v>9.3600000000000048</c:v>
                </c:pt>
                <c:pt idx="164">
                  <c:v>9.32</c:v>
                </c:pt>
                <c:pt idx="165">
                  <c:v>9.18</c:v>
                </c:pt>
                <c:pt idx="166">
                  <c:v>9.07</c:v>
                </c:pt>
                <c:pt idx="167">
                  <c:v>9</c:v>
                </c:pt>
                <c:pt idx="168">
                  <c:v>8.8700000000000028</c:v>
                </c:pt>
                <c:pt idx="169">
                  <c:v>8.66</c:v>
                </c:pt>
                <c:pt idx="170">
                  <c:v>8.4500000000000028</c:v>
                </c:pt>
                <c:pt idx="171">
                  <c:v>8.2900000000000009</c:v>
                </c:pt>
                <c:pt idx="172">
                  <c:v>8.0300000000000011</c:v>
                </c:pt>
                <c:pt idx="173">
                  <c:v>7.89</c:v>
                </c:pt>
                <c:pt idx="174">
                  <c:v>7.7</c:v>
                </c:pt>
                <c:pt idx="175">
                  <c:v>7.53</c:v>
                </c:pt>
                <c:pt idx="176">
                  <c:v>7.35</c:v>
                </c:pt>
                <c:pt idx="177">
                  <c:v>7.1899999999999995</c:v>
                </c:pt>
                <c:pt idx="178">
                  <c:v>7.05</c:v>
                </c:pt>
                <c:pt idx="179">
                  <c:v>6.89</c:v>
                </c:pt>
                <c:pt idx="180">
                  <c:v>6.81</c:v>
                </c:pt>
                <c:pt idx="181">
                  <c:v>6.68</c:v>
                </c:pt>
                <c:pt idx="182">
                  <c:v>6.6</c:v>
                </c:pt>
                <c:pt idx="183">
                  <c:v>6.45</c:v>
                </c:pt>
                <c:pt idx="184">
                  <c:v>6.3599999999999985</c:v>
                </c:pt>
                <c:pt idx="185">
                  <c:v>6.3</c:v>
                </c:pt>
                <c:pt idx="186">
                  <c:v>6.25</c:v>
                </c:pt>
                <c:pt idx="187">
                  <c:v>6.17</c:v>
                </c:pt>
                <c:pt idx="188">
                  <c:v>6.14</c:v>
                </c:pt>
                <c:pt idx="189">
                  <c:v>6.1099999999999985</c:v>
                </c:pt>
                <c:pt idx="190">
                  <c:v>6.05</c:v>
                </c:pt>
                <c:pt idx="191">
                  <c:v>6.09</c:v>
                </c:pt>
                <c:pt idx="192">
                  <c:v>5.95</c:v>
                </c:pt>
                <c:pt idx="193">
                  <c:v>5.99</c:v>
                </c:pt>
                <c:pt idx="194">
                  <c:v>5.92</c:v>
                </c:pt>
                <c:pt idx="195">
                  <c:v>5.83</c:v>
                </c:pt>
                <c:pt idx="196">
                  <c:v>5.8</c:v>
                </c:pt>
                <c:pt idx="197">
                  <c:v>5.73</c:v>
                </c:pt>
                <c:pt idx="198">
                  <c:v>5.64</c:v>
                </c:pt>
                <c:pt idx="199">
                  <c:v>5.54</c:v>
                </c:pt>
                <c:pt idx="200">
                  <c:v>5.5</c:v>
                </c:pt>
                <c:pt idx="201">
                  <c:v>5.39</c:v>
                </c:pt>
                <c:pt idx="202">
                  <c:v>5.31</c:v>
                </c:pt>
                <c:pt idx="203">
                  <c:v>5.28</c:v>
                </c:pt>
                <c:pt idx="204">
                  <c:v>5.17</c:v>
                </c:pt>
                <c:pt idx="205">
                  <c:v>5.13</c:v>
                </c:pt>
                <c:pt idx="206">
                  <c:v>5.08</c:v>
                </c:pt>
                <c:pt idx="207">
                  <c:v>5.01</c:v>
                </c:pt>
                <c:pt idx="208">
                  <c:v>4.9400000000000004</c:v>
                </c:pt>
                <c:pt idx="209">
                  <c:v>4.8899999999999997</c:v>
                </c:pt>
                <c:pt idx="210">
                  <c:v>4.92</c:v>
                </c:pt>
                <c:pt idx="211">
                  <c:v>4.91</c:v>
                </c:pt>
                <c:pt idx="212">
                  <c:v>4.8599999999999985</c:v>
                </c:pt>
                <c:pt idx="213">
                  <c:v>4.83</c:v>
                </c:pt>
                <c:pt idx="214">
                  <c:v>4.76</c:v>
                </c:pt>
                <c:pt idx="215">
                  <c:v>4.6899999999999995</c:v>
                </c:pt>
                <c:pt idx="216">
                  <c:v>4.6399999999999997</c:v>
                </c:pt>
                <c:pt idx="217">
                  <c:v>4.55</c:v>
                </c:pt>
                <c:pt idx="218">
                  <c:v>4.4300000000000024</c:v>
                </c:pt>
                <c:pt idx="219">
                  <c:v>4.3099999999999996</c:v>
                </c:pt>
                <c:pt idx="220">
                  <c:v>4.25</c:v>
                </c:pt>
                <c:pt idx="221">
                  <c:v>4.1499999999999995</c:v>
                </c:pt>
                <c:pt idx="222">
                  <c:v>4.0599999999999996</c:v>
                </c:pt>
                <c:pt idx="223">
                  <c:v>3.9699999999999998</c:v>
                </c:pt>
                <c:pt idx="224">
                  <c:v>3.8899999999999997</c:v>
                </c:pt>
                <c:pt idx="225">
                  <c:v>3.8699999999999997</c:v>
                </c:pt>
                <c:pt idx="226">
                  <c:v>3.79</c:v>
                </c:pt>
                <c:pt idx="227">
                  <c:v>3.7600000000000002</c:v>
                </c:pt>
                <c:pt idx="228">
                  <c:v>3.7</c:v>
                </c:pt>
                <c:pt idx="229">
                  <c:v>3.67</c:v>
                </c:pt>
                <c:pt idx="230">
                  <c:v>3.6</c:v>
                </c:pt>
                <c:pt idx="231">
                  <c:v>3.59</c:v>
                </c:pt>
                <c:pt idx="232">
                  <c:v>3.55</c:v>
                </c:pt>
                <c:pt idx="233">
                  <c:v>3.54</c:v>
                </c:pt>
                <c:pt idx="234">
                  <c:v>3.51</c:v>
                </c:pt>
                <c:pt idx="235">
                  <c:v>3.48</c:v>
                </c:pt>
                <c:pt idx="236">
                  <c:v>3.51</c:v>
                </c:pt>
                <c:pt idx="237">
                  <c:v>3.4899999999999998</c:v>
                </c:pt>
                <c:pt idx="238">
                  <c:v>3.51</c:v>
                </c:pt>
                <c:pt idx="239">
                  <c:v>3.5</c:v>
                </c:pt>
                <c:pt idx="240">
                  <c:v>3.53</c:v>
                </c:pt>
                <c:pt idx="241">
                  <c:v>3.61</c:v>
                </c:pt>
                <c:pt idx="242">
                  <c:v>3.66</c:v>
                </c:pt>
                <c:pt idx="243">
                  <c:v>3.68</c:v>
                </c:pt>
                <c:pt idx="244">
                  <c:v>3.73</c:v>
                </c:pt>
                <c:pt idx="245">
                  <c:v>3.84</c:v>
                </c:pt>
                <c:pt idx="246">
                  <c:v>3.98</c:v>
                </c:pt>
                <c:pt idx="247">
                  <c:v>4.1399999999999997</c:v>
                </c:pt>
                <c:pt idx="248">
                  <c:v>4.34</c:v>
                </c:pt>
                <c:pt idx="249">
                  <c:v>4.74</c:v>
                </c:pt>
                <c:pt idx="250">
                  <c:v>5.09</c:v>
                </c:pt>
                <c:pt idx="251">
                  <c:v>5.6199999999999966</c:v>
                </c:pt>
                <c:pt idx="252">
                  <c:v>6.29</c:v>
                </c:pt>
                <c:pt idx="253">
                  <c:v>7.07</c:v>
                </c:pt>
                <c:pt idx="254">
                  <c:v>8.01</c:v>
                </c:pt>
                <c:pt idx="255">
                  <c:v>9.06</c:v>
                </c:pt>
                <c:pt idx="256">
                  <c:v>10.229999999999999</c:v>
                </c:pt>
                <c:pt idx="257">
                  <c:v>11.44</c:v>
                </c:pt>
                <c:pt idx="258">
                  <c:v>12.7</c:v>
                </c:pt>
                <c:pt idx="259">
                  <c:v>14.05</c:v>
                </c:pt>
                <c:pt idx="260">
                  <c:v>15.4</c:v>
                </c:pt>
                <c:pt idx="261">
                  <c:v>16.829999999999988</c:v>
                </c:pt>
                <c:pt idx="262">
                  <c:v>18.21</c:v>
                </c:pt>
                <c:pt idx="263">
                  <c:v>19.649999999999999</c:v>
                </c:pt>
                <c:pt idx="264">
                  <c:v>21.09</c:v>
                </c:pt>
                <c:pt idx="265">
                  <c:v>22.49</c:v>
                </c:pt>
                <c:pt idx="266">
                  <c:v>23.86</c:v>
                </c:pt>
                <c:pt idx="267">
                  <c:v>25.32</c:v>
                </c:pt>
                <c:pt idx="268">
                  <c:v>26.71</c:v>
                </c:pt>
                <c:pt idx="269">
                  <c:v>28.21</c:v>
                </c:pt>
                <c:pt idx="270">
                  <c:v>29.650000000000016</c:v>
                </c:pt>
                <c:pt idx="271">
                  <c:v>31.07</c:v>
                </c:pt>
                <c:pt idx="272">
                  <c:v>32.480000000000004</c:v>
                </c:pt>
                <c:pt idx="273">
                  <c:v>33.83</c:v>
                </c:pt>
                <c:pt idx="274">
                  <c:v>35.25</c:v>
                </c:pt>
                <c:pt idx="275">
                  <c:v>36.550000000000004</c:v>
                </c:pt>
                <c:pt idx="276">
                  <c:v>37.86</c:v>
                </c:pt>
                <c:pt idx="277">
                  <c:v>39.1</c:v>
                </c:pt>
                <c:pt idx="278">
                  <c:v>40.36</c:v>
                </c:pt>
                <c:pt idx="279">
                  <c:v>41.47</c:v>
                </c:pt>
                <c:pt idx="280">
                  <c:v>42.61</c:v>
                </c:pt>
                <c:pt idx="281">
                  <c:v>43.59</c:v>
                </c:pt>
                <c:pt idx="282">
                  <c:v>44.6</c:v>
                </c:pt>
                <c:pt idx="283">
                  <c:v>45.63</c:v>
                </c:pt>
                <c:pt idx="284">
                  <c:v>46.43</c:v>
                </c:pt>
                <c:pt idx="285">
                  <c:v>47.24</c:v>
                </c:pt>
                <c:pt idx="286">
                  <c:v>47.99</c:v>
                </c:pt>
                <c:pt idx="287">
                  <c:v>48.65</c:v>
                </c:pt>
                <c:pt idx="288">
                  <c:v>49.27</c:v>
                </c:pt>
                <c:pt idx="289">
                  <c:v>49.790000000000013</c:v>
                </c:pt>
                <c:pt idx="290">
                  <c:v>50.39</c:v>
                </c:pt>
                <c:pt idx="291">
                  <c:v>50.89</c:v>
                </c:pt>
                <c:pt idx="292">
                  <c:v>51.36</c:v>
                </c:pt>
                <c:pt idx="293">
                  <c:v>51.71</c:v>
                </c:pt>
                <c:pt idx="294">
                  <c:v>52.120000000000012</c:v>
                </c:pt>
                <c:pt idx="295">
                  <c:v>52.44</c:v>
                </c:pt>
                <c:pt idx="296">
                  <c:v>52.74</c:v>
                </c:pt>
                <c:pt idx="297">
                  <c:v>53.04</c:v>
                </c:pt>
                <c:pt idx="298">
                  <c:v>53.349999999999994</c:v>
                </c:pt>
                <c:pt idx="299">
                  <c:v>53.64</c:v>
                </c:pt>
                <c:pt idx="300">
                  <c:v>53.849999999999994</c:v>
                </c:pt>
                <c:pt idx="301">
                  <c:v>54.01</c:v>
                </c:pt>
                <c:pt idx="302">
                  <c:v>54.160000000000011</c:v>
                </c:pt>
                <c:pt idx="303">
                  <c:v>54.41</c:v>
                </c:pt>
                <c:pt idx="304">
                  <c:v>54.61</c:v>
                </c:pt>
                <c:pt idx="305">
                  <c:v>54.82</c:v>
                </c:pt>
                <c:pt idx="306">
                  <c:v>54.879999999999995</c:v>
                </c:pt>
                <c:pt idx="307">
                  <c:v>55.09</c:v>
                </c:pt>
                <c:pt idx="308">
                  <c:v>55.190000000000012</c:v>
                </c:pt>
                <c:pt idx="309">
                  <c:v>55.3</c:v>
                </c:pt>
                <c:pt idx="310">
                  <c:v>55.309999999999995</c:v>
                </c:pt>
                <c:pt idx="311">
                  <c:v>55.41</c:v>
                </c:pt>
                <c:pt idx="312">
                  <c:v>55.47</c:v>
                </c:pt>
                <c:pt idx="313">
                  <c:v>55.68</c:v>
                </c:pt>
                <c:pt idx="314">
                  <c:v>55.720000000000013</c:v>
                </c:pt>
                <c:pt idx="315">
                  <c:v>55.83</c:v>
                </c:pt>
                <c:pt idx="316">
                  <c:v>55.98</c:v>
                </c:pt>
                <c:pt idx="317">
                  <c:v>56.14</c:v>
                </c:pt>
                <c:pt idx="318">
                  <c:v>56.17</c:v>
                </c:pt>
                <c:pt idx="319">
                  <c:v>56.36</c:v>
                </c:pt>
                <c:pt idx="320">
                  <c:v>56.48</c:v>
                </c:pt>
                <c:pt idx="321">
                  <c:v>56.65</c:v>
                </c:pt>
                <c:pt idx="322">
                  <c:v>56.78</c:v>
                </c:pt>
                <c:pt idx="323">
                  <c:v>56.93</c:v>
                </c:pt>
                <c:pt idx="324">
                  <c:v>56.94</c:v>
                </c:pt>
                <c:pt idx="325">
                  <c:v>57.220000000000013</c:v>
                </c:pt>
                <c:pt idx="326">
                  <c:v>57.260000000000012</c:v>
                </c:pt>
                <c:pt idx="327">
                  <c:v>57.43</c:v>
                </c:pt>
                <c:pt idx="328">
                  <c:v>57.59</c:v>
                </c:pt>
                <c:pt idx="329">
                  <c:v>57.67</c:v>
                </c:pt>
                <c:pt idx="330">
                  <c:v>57.790000000000013</c:v>
                </c:pt>
                <c:pt idx="331">
                  <c:v>57.92</c:v>
                </c:pt>
                <c:pt idx="332">
                  <c:v>58</c:v>
                </c:pt>
                <c:pt idx="333">
                  <c:v>58.15</c:v>
                </c:pt>
                <c:pt idx="334">
                  <c:v>58.39</c:v>
                </c:pt>
                <c:pt idx="335">
                  <c:v>58.43</c:v>
                </c:pt>
                <c:pt idx="336">
                  <c:v>58.41</c:v>
                </c:pt>
                <c:pt idx="337">
                  <c:v>58.59</c:v>
                </c:pt>
                <c:pt idx="338">
                  <c:v>58.59</c:v>
                </c:pt>
                <c:pt idx="339">
                  <c:v>58.77</c:v>
                </c:pt>
                <c:pt idx="340">
                  <c:v>58.8</c:v>
                </c:pt>
                <c:pt idx="341">
                  <c:v>58.96</c:v>
                </c:pt>
                <c:pt idx="342">
                  <c:v>59.06</c:v>
                </c:pt>
                <c:pt idx="343">
                  <c:v>59.02</c:v>
                </c:pt>
                <c:pt idx="344">
                  <c:v>59.08</c:v>
                </c:pt>
                <c:pt idx="345">
                  <c:v>59.13</c:v>
                </c:pt>
                <c:pt idx="346">
                  <c:v>59.25</c:v>
                </c:pt>
                <c:pt idx="347">
                  <c:v>59.37</c:v>
                </c:pt>
                <c:pt idx="348">
                  <c:v>59.51</c:v>
                </c:pt>
                <c:pt idx="349">
                  <c:v>59.61</c:v>
                </c:pt>
                <c:pt idx="350">
                  <c:v>59.7</c:v>
                </c:pt>
                <c:pt idx="351">
                  <c:v>59.849999999999994</c:v>
                </c:pt>
                <c:pt idx="352">
                  <c:v>59.87</c:v>
                </c:pt>
                <c:pt idx="353">
                  <c:v>60.02</c:v>
                </c:pt>
                <c:pt idx="354">
                  <c:v>60.25</c:v>
                </c:pt>
                <c:pt idx="355">
                  <c:v>60.290000000000013</c:v>
                </c:pt>
                <c:pt idx="356">
                  <c:v>60.379999999999995</c:v>
                </c:pt>
                <c:pt idx="357">
                  <c:v>60.5</c:v>
                </c:pt>
                <c:pt idx="358">
                  <c:v>60.5</c:v>
                </c:pt>
                <c:pt idx="359">
                  <c:v>60.64</c:v>
                </c:pt>
                <c:pt idx="360">
                  <c:v>60.67</c:v>
                </c:pt>
                <c:pt idx="361">
                  <c:v>60.75</c:v>
                </c:pt>
                <c:pt idx="362">
                  <c:v>60.91</c:v>
                </c:pt>
                <c:pt idx="363">
                  <c:v>60.93</c:v>
                </c:pt>
                <c:pt idx="364">
                  <c:v>61.02</c:v>
                </c:pt>
                <c:pt idx="365">
                  <c:v>61.07</c:v>
                </c:pt>
                <c:pt idx="366">
                  <c:v>61.01</c:v>
                </c:pt>
                <c:pt idx="367">
                  <c:v>61.120000000000012</c:v>
                </c:pt>
                <c:pt idx="368">
                  <c:v>61.24</c:v>
                </c:pt>
                <c:pt idx="369">
                  <c:v>61.290000000000013</c:v>
                </c:pt>
                <c:pt idx="370">
                  <c:v>61.4</c:v>
                </c:pt>
                <c:pt idx="371">
                  <c:v>61.42</c:v>
                </c:pt>
                <c:pt idx="372">
                  <c:v>61.51</c:v>
                </c:pt>
                <c:pt idx="373">
                  <c:v>61.47</c:v>
                </c:pt>
                <c:pt idx="374">
                  <c:v>61.63</c:v>
                </c:pt>
                <c:pt idx="375">
                  <c:v>61.8</c:v>
                </c:pt>
                <c:pt idx="376">
                  <c:v>61.839999999999996</c:v>
                </c:pt>
                <c:pt idx="377">
                  <c:v>61.720000000000013</c:v>
                </c:pt>
                <c:pt idx="378">
                  <c:v>61.97</c:v>
                </c:pt>
                <c:pt idx="379">
                  <c:v>61.93</c:v>
                </c:pt>
                <c:pt idx="380">
                  <c:v>62</c:v>
                </c:pt>
                <c:pt idx="381">
                  <c:v>61.97</c:v>
                </c:pt>
                <c:pt idx="382">
                  <c:v>62.06</c:v>
                </c:pt>
                <c:pt idx="383">
                  <c:v>62.21</c:v>
                </c:pt>
                <c:pt idx="384">
                  <c:v>62.32</c:v>
                </c:pt>
                <c:pt idx="385">
                  <c:v>62.290000000000013</c:v>
                </c:pt>
                <c:pt idx="386">
                  <c:v>62.160000000000011</c:v>
                </c:pt>
                <c:pt idx="387">
                  <c:v>62.28</c:v>
                </c:pt>
                <c:pt idx="388">
                  <c:v>62.4</c:v>
                </c:pt>
                <c:pt idx="389">
                  <c:v>62.44</c:v>
                </c:pt>
                <c:pt idx="390">
                  <c:v>62.51</c:v>
                </c:pt>
                <c:pt idx="391">
                  <c:v>62.53</c:v>
                </c:pt>
                <c:pt idx="392">
                  <c:v>62.56</c:v>
                </c:pt>
                <c:pt idx="393">
                  <c:v>62.730000000000011</c:v>
                </c:pt>
                <c:pt idx="394">
                  <c:v>62.56</c:v>
                </c:pt>
                <c:pt idx="395">
                  <c:v>62.730000000000011</c:v>
                </c:pt>
                <c:pt idx="396">
                  <c:v>62.760000000000012</c:v>
                </c:pt>
                <c:pt idx="397">
                  <c:v>62.790000000000013</c:v>
                </c:pt>
                <c:pt idx="398">
                  <c:v>62.92</c:v>
                </c:pt>
                <c:pt idx="399">
                  <c:v>62.89</c:v>
                </c:pt>
                <c:pt idx="400">
                  <c:v>62.730000000000011</c:v>
                </c:pt>
                <c:pt idx="401">
                  <c:v>62.949999999999996</c:v>
                </c:pt>
                <c:pt idx="402">
                  <c:v>62.849999999999994</c:v>
                </c:pt>
                <c:pt idx="403">
                  <c:v>62.94</c:v>
                </c:pt>
                <c:pt idx="404">
                  <c:v>62.849999999999994</c:v>
                </c:pt>
                <c:pt idx="405">
                  <c:v>62.949999999999996</c:v>
                </c:pt>
                <c:pt idx="406">
                  <c:v>62.78</c:v>
                </c:pt>
                <c:pt idx="407">
                  <c:v>62.790000000000013</c:v>
                </c:pt>
                <c:pt idx="408">
                  <c:v>62.61</c:v>
                </c:pt>
                <c:pt idx="409">
                  <c:v>62.42</c:v>
                </c:pt>
                <c:pt idx="410">
                  <c:v>62.809999999999995</c:v>
                </c:pt>
                <c:pt idx="411">
                  <c:v>62.83</c:v>
                </c:pt>
                <c:pt idx="412">
                  <c:v>62.620000000000012</c:v>
                </c:pt>
                <c:pt idx="413">
                  <c:v>62.52</c:v>
                </c:pt>
                <c:pt idx="414">
                  <c:v>62.24</c:v>
                </c:pt>
                <c:pt idx="415">
                  <c:v>62.08</c:v>
                </c:pt>
                <c:pt idx="416">
                  <c:v>62.14</c:v>
                </c:pt>
                <c:pt idx="417">
                  <c:v>62.04</c:v>
                </c:pt>
                <c:pt idx="418">
                  <c:v>62.41</c:v>
                </c:pt>
                <c:pt idx="419">
                  <c:v>61.89</c:v>
                </c:pt>
                <c:pt idx="420">
                  <c:v>61.87</c:v>
                </c:pt>
                <c:pt idx="421">
                  <c:v>61.87</c:v>
                </c:pt>
                <c:pt idx="422">
                  <c:v>61.08</c:v>
                </c:pt>
                <c:pt idx="423">
                  <c:v>61.4</c:v>
                </c:pt>
                <c:pt idx="424">
                  <c:v>61.08</c:v>
                </c:pt>
                <c:pt idx="425">
                  <c:v>62</c:v>
                </c:pt>
                <c:pt idx="426">
                  <c:v>61.28</c:v>
                </c:pt>
                <c:pt idx="427">
                  <c:v>61.14</c:v>
                </c:pt>
                <c:pt idx="428">
                  <c:v>61.39</c:v>
                </c:pt>
                <c:pt idx="429">
                  <c:v>60.99</c:v>
                </c:pt>
                <c:pt idx="430">
                  <c:v>61.14</c:v>
                </c:pt>
                <c:pt idx="431">
                  <c:v>61.41</c:v>
                </c:pt>
                <c:pt idx="432">
                  <c:v>61.379999999999995</c:v>
                </c:pt>
                <c:pt idx="433">
                  <c:v>61.18</c:v>
                </c:pt>
                <c:pt idx="434">
                  <c:v>61.4</c:v>
                </c:pt>
                <c:pt idx="435">
                  <c:v>60.78</c:v>
                </c:pt>
                <c:pt idx="436">
                  <c:v>61.07</c:v>
                </c:pt>
                <c:pt idx="437">
                  <c:v>60.839999999999996</c:v>
                </c:pt>
                <c:pt idx="438">
                  <c:v>61.36</c:v>
                </c:pt>
                <c:pt idx="439">
                  <c:v>60.99</c:v>
                </c:pt>
                <c:pt idx="440">
                  <c:v>61.32</c:v>
                </c:pt>
                <c:pt idx="441">
                  <c:v>61.01</c:v>
                </c:pt>
                <c:pt idx="442">
                  <c:v>60.949999999999996</c:v>
                </c:pt>
                <c:pt idx="443">
                  <c:v>61</c:v>
                </c:pt>
                <c:pt idx="444">
                  <c:v>61.290000000000013</c:v>
                </c:pt>
                <c:pt idx="445">
                  <c:v>62.11</c:v>
                </c:pt>
                <c:pt idx="446">
                  <c:v>61.08</c:v>
                </c:pt>
                <c:pt idx="447">
                  <c:v>61.75</c:v>
                </c:pt>
                <c:pt idx="448">
                  <c:v>61.349999999999994</c:v>
                </c:pt>
                <c:pt idx="449">
                  <c:v>60.98</c:v>
                </c:pt>
                <c:pt idx="450">
                  <c:v>61.21</c:v>
                </c:pt>
                <c:pt idx="451">
                  <c:v>60.18</c:v>
                </c:pt>
                <c:pt idx="452">
                  <c:v>61.18</c:v>
                </c:pt>
                <c:pt idx="453">
                  <c:v>61.77</c:v>
                </c:pt>
                <c:pt idx="454">
                  <c:v>61.3</c:v>
                </c:pt>
                <c:pt idx="455">
                  <c:v>61.56</c:v>
                </c:pt>
                <c:pt idx="456">
                  <c:v>61.4</c:v>
                </c:pt>
                <c:pt idx="457">
                  <c:v>61.290000000000013</c:v>
                </c:pt>
                <c:pt idx="458">
                  <c:v>61.01</c:v>
                </c:pt>
                <c:pt idx="459">
                  <c:v>62.6</c:v>
                </c:pt>
                <c:pt idx="460">
                  <c:v>62.99</c:v>
                </c:pt>
                <c:pt idx="461">
                  <c:v>62.99</c:v>
                </c:pt>
                <c:pt idx="462">
                  <c:v>62.43</c:v>
                </c:pt>
                <c:pt idx="463">
                  <c:v>62.879999999999995</c:v>
                </c:pt>
                <c:pt idx="464">
                  <c:v>63.64</c:v>
                </c:pt>
                <c:pt idx="465">
                  <c:v>63.77</c:v>
                </c:pt>
                <c:pt idx="466">
                  <c:v>64.11999999999999</c:v>
                </c:pt>
                <c:pt idx="467">
                  <c:v>64.22</c:v>
                </c:pt>
                <c:pt idx="468">
                  <c:v>63.89</c:v>
                </c:pt>
                <c:pt idx="469">
                  <c:v>62.36</c:v>
                </c:pt>
                <c:pt idx="470">
                  <c:v>60.59</c:v>
                </c:pt>
                <c:pt idx="471">
                  <c:v>59.41</c:v>
                </c:pt>
                <c:pt idx="472">
                  <c:v>58.56</c:v>
                </c:pt>
                <c:pt idx="473">
                  <c:v>58.41</c:v>
                </c:pt>
                <c:pt idx="474">
                  <c:v>58.55</c:v>
                </c:pt>
                <c:pt idx="475">
                  <c:v>59.04</c:v>
                </c:pt>
                <c:pt idx="476">
                  <c:v>59.33</c:v>
                </c:pt>
                <c:pt idx="477">
                  <c:v>59.58</c:v>
                </c:pt>
                <c:pt idx="478">
                  <c:v>59.349999999999994</c:v>
                </c:pt>
                <c:pt idx="479">
                  <c:v>58.61</c:v>
                </c:pt>
                <c:pt idx="480">
                  <c:v>57.54</c:v>
                </c:pt>
                <c:pt idx="481">
                  <c:v>55.83</c:v>
                </c:pt>
                <c:pt idx="482">
                  <c:v>53.449999999999996</c:v>
                </c:pt>
                <c:pt idx="483">
                  <c:v>50.89</c:v>
                </c:pt>
                <c:pt idx="484">
                  <c:v>48.05</c:v>
                </c:pt>
                <c:pt idx="485">
                  <c:v>43.54</c:v>
                </c:pt>
                <c:pt idx="486">
                  <c:v>36.760000000000012</c:v>
                </c:pt>
                <c:pt idx="487">
                  <c:v>29.21</c:v>
                </c:pt>
                <c:pt idx="488">
                  <c:v>23.68</c:v>
                </c:pt>
                <c:pt idx="489">
                  <c:v>20.86</c:v>
                </c:pt>
                <c:pt idx="490">
                  <c:v>19.72</c:v>
                </c:pt>
                <c:pt idx="491">
                  <c:v>19.559999999999999</c:v>
                </c:pt>
                <c:pt idx="492">
                  <c:v>20.239999999999988</c:v>
                </c:pt>
                <c:pt idx="493">
                  <c:v>21.47</c:v>
                </c:pt>
                <c:pt idx="494">
                  <c:v>23.05</c:v>
                </c:pt>
                <c:pt idx="495">
                  <c:v>24.64</c:v>
                </c:pt>
                <c:pt idx="496">
                  <c:v>26.39</c:v>
                </c:pt>
                <c:pt idx="497">
                  <c:v>28.130000000000017</c:v>
                </c:pt>
                <c:pt idx="498">
                  <c:v>29.56</c:v>
                </c:pt>
                <c:pt idx="499">
                  <c:v>31.02</c:v>
                </c:pt>
                <c:pt idx="500">
                  <c:v>32.480000000000004</c:v>
                </c:pt>
                <c:pt idx="501">
                  <c:v>33.61</c:v>
                </c:pt>
                <c:pt idx="502">
                  <c:v>34.410000000000004</c:v>
                </c:pt>
                <c:pt idx="503">
                  <c:v>35.130000000000003</c:v>
                </c:pt>
                <c:pt idx="504">
                  <c:v>35.800000000000004</c:v>
                </c:pt>
                <c:pt idx="505">
                  <c:v>36.43</c:v>
                </c:pt>
                <c:pt idx="506">
                  <c:v>37.300000000000004</c:v>
                </c:pt>
                <c:pt idx="507">
                  <c:v>38.11</c:v>
                </c:pt>
                <c:pt idx="508">
                  <c:v>38.46</c:v>
                </c:pt>
                <c:pt idx="509">
                  <c:v>38.480000000000004</c:v>
                </c:pt>
                <c:pt idx="510">
                  <c:v>37.93</c:v>
                </c:pt>
                <c:pt idx="511">
                  <c:v>37.260000000000012</c:v>
                </c:pt>
                <c:pt idx="512">
                  <c:v>36.51</c:v>
                </c:pt>
                <c:pt idx="513">
                  <c:v>35.74</c:v>
                </c:pt>
                <c:pt idx="514">
                  <c:v>35.020000000000003</c:v>
                </c:pt>
                <c:pt idx="515">
                  <c:v>34.660000000000011</c:v>
                </c:pt>
                <c:pt idx="516">
                  <c:v>34.300000000000004</c:v>
                </c:pt>
                <c:pt idx="517">
                  <c:v>34.18</c:v>
                </c:pt>
                <c:pt idx="518">
                  <c:v>33.08</c:v>
                </c:pt>
                <c:pt idx="519">
                  <c:v>32.4</c:v>
                </c:pt>
                <c:pt idx="520">
                  <c:v>31.2</c:v>
                </c:pt>
                <c:pt idx="521">
                  <c:v>28.72</c:v>
                </c:pt>
                <c:pt idx="522">
                  <c:v>25.759999999999987</c:v>
                </c:pt>
                <c:pt idx="523">
                  <c:v>20.85</c:v>
                </c:pt>
                <c:pt idx="524">
                  <c:v>16.64</c:v>
                </c:pt>
                <c:pt idx="525">
                  <c:v>14.03</c:v>
                </c:pt>
                <c:pt idx="526">
                  <c:v>12.77</c:v>
                </c:pt>
                <c:pt idx="527">
                  <c:v>12.51</c:v>
                </c:pt>
                <c:pt idx="528">
                  <c:v>12.370000000000006</c:v>
                </c:pt>
                <c:pt idx="529">
                  <c:v>12.639999999999999</c:v>
                </c:pt>
                <c:pt idx="530">
                  <c:v>13.05</c:v>
                </c:pt>
                <c:pt idx="531">
                  <c:v>13.57</c:v>
                </c:pt>
                <c:pt idx="532">
                  <c:v>14.11</c:v>
                </c:pt>
                <c:pt idx="533">
                  <c:v>15.07</c:v>
                </c:pt>
                <c:pt idx="534">
                  <c:v>15.58</c:v>
                </c:pt>
                <c:pt idx="535">
                  <c:v>17.12</c:v>
                </c:pt>
                <c:pt idx="536">
                  <c:v>16.88</c:v>
                </c:pt>
                <c:pt idx="537">
                  <c:v>17.47</c:v>
                </c:pt>
                <c:pt idx="538">
                  <c:v>18.130000000000017</c:v>
                </c:pt>
                <c:pt idx="539">
                  <c:v>19.05</c:v>
                </c:pt>
                <c:pt idx="540">
                  <c:v>19.27</c:v>
                </c:pt>
                <c:pt idx="541">
                  <c:v>19.690000000000001</c:v>
                </c:pt>
                <c:pt idx="542">
                  <c:v>20.04</c:v>
                </c:pt>
                <c:pt idx="543">
                  <c:v>20.34</c:v>
                </c:pt>
                <c:pt idx="544">
                  <c:v>20.610000000000017</c:v>
                </c:pt>
                <c:pt idx="545">
                  <c:v>20.84</c:v>
                </c:pt>
                <c:pt idx="546">
                  <c:v>21.38</c:v>
                </c:pt>
                <c:pt idx="547">
                  <c:v>20.97</c:v>
                </c:pt>
                <c:pt idx="548">
                  <c:v>21.51</c:v>
                </c:pt>
                <c:pt idx="549">
                  <c:v>21.55</c:v>
                </c:pt>
                <c:pt idx="550">
                  <c:v>21.64</c:v>
                </c:pt>
                <c:pt idx="551">
                  <c:v>21.23</c:v>
                </c:pt>
                <c:pt idx="552">
                  <c:v>20.64</c:v>
                </c:pt>
                <c:pt idx="553">
                  <c:v>20.309999999999999</c:v>
                </c:pt>
                <c:pt idx="554">
                  <c:v>19.88</c:v>
                </c:pt>
                <c:pt idx="555">
                  <c:v>19.87</c:v>
                </c:pt>
                <c:pt idx="556">
                  <c:v>18.91</c:v>
                </c:pt>
                <c:pt idx="557">
                  <c:v>18.260000000000002</c:v>
                </c:pt>
                <c:pt idx="558">
                  <c:v>18.16</c:v>
                </c:pt>
                <c:pt idx="559">
                  <c:v>17.27</c:v>
                </c:pt>
                <c:pt idx="560">
                  <c:v>17.22</c:v>
                </c:pt>
                <c:pt idx="561">
                  <c:v>16.55</c:v>
                </c:pt>
                <c:pt idx="562">
                  <c:v>16.39</c:v>
                </c:pt>
                <c:pt idx="563">
                  <c:v>16.2</c:v>
                </c:pt>
                <c:pt idx="564">
                  <c:v>15.58</c:v>
                </c:pt>
                <c:pt idx="565">
                  <c:v>15.53</c:v>
                </c:pt>
                <c:pt idx="566">
                  <c:v>14.57</c:v>
                </c:pt>
                <c:pt idx="567">
                  <c:v>14.360000000000008</c:v>
                </c:pt>
                <c:pt idx="568">
                  <c:v>13.850000000000009</c:v>
                </c:pt>
                <c:pt idx="569">
                  <c:v>13.79</c:v>
                </c:pt>
                <c:pt idx="570">
                  <c:v>13.17</c:v>
                </c:pt>
                <c:pt idx="571">
                  <c:v>12.79</c:v>
                </c:pt>
                <c:pt idx="572">
                  <c:v>11.370000000000006</c:v>
                </c:pt>
                <c:pt idx="573">
                  <c:v>12.27</c:v>
                </c:pt>
                <c:pt idx="574">
                  <c:v>11.99</c:v>
                </c:pt>
                <c:pt idx="575">
                  <c:v>12.38</c:v>
                </c:pt>
                <c:pt idx="576">
                  <c:v>12.6</c:v>
                </c:pt>
                <c:pt idx="577">
                  <c:v>12.229999999999999</c:v>
                </c:pt>
                <c:pt idx="578">
                  <c:v>12.57</c:v>
                </c:pt>
                <c:pt idx="579">
                  <c:v>12.48</c:v>
                </c:pt>
                <c:pt idx="580">
                  <c:v>15.04</c:v>
                </c:pt>
                <c:pt idx="581">
                  <c:v>16.850000000000001</c:v>
                </c:pt>
              </c:numCache>
            </c:numRef>
          </c:yVal>
          <c:smooth val="1"/>
        </c:ser>
        <c:axId val="41700352"/>
        <c:axId val="41706624"/>
      </c:scatterChart>
      <c:valAx>
        <c:axId val="41700352"/>
        <c:scaling>
          <c:orientation val="minMax"/>
          <c:max val="2500"/>
          <c:min val="400"/>
        </c:scaling>
        <c:axPos val="b"/>
        <c:title>
          <c:tx>
            <c:rich>
              <a:bodyPr/>
              <a:lstStyle/>
              <a:p>
                <a:pPr>
                  <a:defRPr/>
                </a:pPr>
                <a:r>
                  <a:rPr lang="en-US"/>
                  <a:t>Wavelength (nm)</a:t>
                </a:r>
              </a:p>
            </c:rich>
          </c:tx>
        </c:title>
        <c:numFmt formatCode="General" sourceLinked="1"/>
        <c:tickLblPos val="nextTo"/>
        <c:crossAx val="41706624"/>
        <c:crosses val="autoZero"/>
        <c:crossBetween val="midCat"/>
      </c:valAx>
      <c:valAx>
        <c:axId val="41706624"/>
        <c:scaling>
          <c:orientation val="minMax"/>
        </c:scaling>
        <c:axPos val="l"/>
        <c:majorGridlines/>
        <c:title>
          <c:tx>
            <c:rich>
              <a:bodyPr rot="-5400000" vert="horz"/>
              <a:lstStyle/>
              <a:p>
                <a:pPr>
                  <a:defRPr/>
                </a:pPr>
                <a:r>
                  <a:rPr lang="en-US"/>
                  <a:t>Reflectance (%)</a:t>
                </a:r>
              </a:p>
            </c:rich>
          </c:tx>
        </c:title>
        <c:numFmt formatCode="General" sourceLinked="1"/>
        <c:tickLblPos val="nextTo"/>
        <c:crossAx val="41700352"/>
        <c:crosses val="autoZero"/>
        <c:crossBetween val="midCat"/>
      </c:valAx>
    </c:plotArea>
    <c:legend>
      <c:legendPos val="r"/>
    </c:legend>
    <c:plotVisOnly val="1"/>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Late</a:t>
            </a:r>
            <a:r>
              <a:rPr lang="en-US" baseline="0"/>
              <a:t> August's </a:t>
            </a:r>
            <a:r>
              <a:rPr lang="en-US"/>
              <a:t>Bald Mt. Leaves </a:t>
            </a:r>
          </a:p>
        </c:rich>
      </c:tx>
    </c:title>
    <c:plotArea>
      <c:layout/>
      <c:scatterChart>
        <c:scatterStyle val="smoothMarker"/>
        <c:ser>
          <c:idx val="1"/>
          <c:order val="0"/>
          <c:tx>
            <c:v>856</c:v>
          </c:tx>
          <c:marker>
            <c:symbol val="none"/>
          </c:marker>
          <c:xVal>
            <c:numRef>
              <c:f>'Selected Parker data'!$A$4:$A$585</c:f>
              <c:numCache>
                <c:formatCode>General</c:formatCode>
                <c:ptCount val="582"/>
                <c:pt idx="0">
                  <c:v>285.5</c:v>
                </c:pt>
                <c:pt idx="1">
                  <c:v>287.97999999999973</c:v>
                </c:pt>
                <c:pt idx="2">
                  <c:v>290.42999999999967</c:v>
                </c:pt>
                <c:pt idx="3">
                  <c:v>292.86</c:v>
                </c:pt>
                <c:pt idx="4">
                  <c:v>295.25</c:v>
                </c:pt>
                <c:pt idx="5">
                  <c:v>297.63</c:v>
                </c:pt>
                <c:pt idx="6">
                  <c:v>299.97000000000003</c:v>
                </c:pt>
                <c:pt idx="7">
                  <c:v>302.3</c:v>
                </c:pt>
                <c:pt idx="8">
                  <c:v>304.58999999999969</c:v>
                </c:pt>
                <c:pt idx="9">
                  <c:v>306.87</c:v>
                </c:pt>
                <c:pt idx="10">
                  <c:v>309.12</c:v>
                </c:pt>
                <c:pt idx="11">
                  <c:v>311.33999999999969</c:v>
                </c:pt>
                <c:pt idx="12">
                  <c:v>313.55</c:v>
                </c:pt>
                <c:pt idx="13">
                  <c:v>315.72999999999973</c:v>
                </c:pt>
                <c:pt idx="14">
                  <c:v>317.89</c:v>
                </c:pt>
                <c:pt idx="15">
                  <c:v>320.02999999999969</c:v>
                </c:pt>
                <c:pt idx="16">
                  <c:v>322.14999999999998</c:v>
                </c:pt>
                <c:pt idx="17">
                  <c:v>324.25</c:v>
                </c:pt>
                <c:pt idx="18">
                  <c:v>326.33</c:v>
                </c:pt>
                <c:pt idx="19">
                  <c:v>328.39</c:v>
                </c:pt>
                <c:pt idx="20">
                  <c:v>330.42999999999967</c:v>
                </c:pt>
                <c:pt idx="21">
                  <c:v>332.46</c:v>
                </c:pt>
                <c:pt idx="22">
                  <c:v>334.46</c:v>
                </c:pt>
                <c:pt idx="23">
                  <c:v>336.45</c:v>
                </c:pt>
                <c:pt idx="24">
                  <c:v>338.41999999999973</c:v>
                </c:pt>
                <c:pt idx="25">
                  <c:v>340.38</c:v>
                </c:pt>
                <c:pt idx="26">
                  <c:v>342.31</c:v>
                </c:pt>
                <c:pt idx="27">
                  <c:v>344.24</c:v>
                </c:pt>
                <c:pt idx="28">
                  <c:v>346.14000000000027</c:v>
                </c:pt>
                <c:pt idx="29">
                  <c:v>348.04</c:v>
                </c:pt>
                <c:pt idx="30">
                  <c:v>349.90999999999974</c:v>
                </c:pt>
                <c:pt idx="31">
                  <c:v>351.78</c:v>
                </c:pt>
                <c:pt idx="32">
                  <c:v>353.63</c:v>
                </c:pt>
                <c:pt idx="33">
                  <c:v>355.46</c:v>
                </c:pt>
                <c:pt idx="34">
                  <c:v>357.28999999999974</c:v>
                </c:pt>
                <c:pt idx="35">
                  <c:v>359.1</c:v>
                </c:pt>
                <c:pt idx="36">
                  <c:v>360.89</c:v>
                </c:pt>
                <c:pt idx="37">
                  <c:v>362.68</c:v>
                </c:pt>
                <c:pt idx="38">
                  <c:v>364.45</c:v>
                </c:pt>
                <c:pt idx="39">
                  <c:v>366.21</c:v>
                </c:pt>
                <c:pt idx="40">
                  <c:v>367.96999999999974</c:v>
                </c:pt>
                <c:pt idx="41">
                  <c:v>369.71</c:v>
                </c:pt>
                <c:pt idx="42">
                  <c:v>371.44</c:v>
                </c:pt>
                <c:pt idx="43">
                  <c:v>373.15000000000026</c:v>
                </c:pt>
                <c:pt idx="44">
                  <c:v>374.86</c:v>
                </c:pt>
                <c:pt idx="45">
                  <c:v>376.56</c:v>
                </c:pt>
                <c:pt idx="46">
                  <c:v>378.25</c:v>
                </c:pt>
                <c:pt idx="47">
                  <c:v>379.94</c:v>
                </c:pt>
                <c:pt idx="48">
                  <c:v>381.61</c:v>
                </c:pt>
                <c:pt idx="49">
                  <c:v>383.27</c:v>
                </c:pt>
                <c:pt idx="50">
                  <c:v>384.92999999999967</c:v>
                </c:pt>
                <c:pt idx="51">
                  <c:v>386.57</c:v>
                </c:pt>
                <c:pt idx="52">
                  <c:v>388.21</c:v>
                </c:pt>
                <c:pt idx="53">
                  <c:v>389.85</c:v>
                </c:pt>
                <c:pt idx="54">
                  <c:v>391.46999999999974</c:v>
                </c:pt>
                <c:pt idx="55">
                  <c:v>393.09</c:v>
                </c:pt>
                <c:pt idx="56">
                  <c:v>394.7</c:v>
                </c:pt>
                <c:pt idx="57">
                  <c:v>396.31</c:v>
                </c:pt>
                <c:pt idx="58">
                  <c:v>397.90999999999974</c:v>
                </c:pt>
                <c:pt idx="59">
                  <c:v>399.5</c:v>
                </c:pt>
                <c:pt idx="60">
                  <c:v>401.08</c:v>
                </c:pt>
                <c:pt idx="61">
                  <c:v>402.67</c:v>
                </c:pt>
                <c:pt idx="62">
                  <c:v>404.24</c:v>
                </c:pt>
                <c:pt idx="63">
                  <c:v>405.81</c:v>
                </c:pt>
                <c:pt idx="64">
                  <c:v>407.38</c:v>
                </c:pt>
                <c:pt idx="65">
                  <c:v>408.94</c:v>
                </c:pt>
                <c:pt idx="66">
                  <c:v>410.48999999999967</c:v>
                </c:pt>
                <c:pt idx="67">
                  <c:v>412.04</c:v>
                </c:pt>
                <c:pt idx="68">
                  <c:v>413.59</c:v>
                </c:pt>
                <c:pt idx="69">
                  <c:v>415.13</c:v>
                </c:pt>
                <c:pt idx="70">
                  <c:v>416.67</c:v>
                </c:pt>
                <c:pt idx="71">
                  <c:v>418.21</c:v>
                </c:pt>
                <c:pt idx="72">
                  <c:v>419.74</c:v>
                </c:pt>
                <c:pt idx="73">
                  <c:v>421.27</c:v>
                </c:pt>
                <c:pt idx="74">
                  <c:v>422.78999999999974</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463.21999999999974</c:v>
                </c:pt>
                <c:pt idx="102">
                  <c:v>464.71</c:v>
                </c:pt>
                <c:pt idx="103">
                  <c:v>466.19</c:v>
                </c:pt>
                <c:pt idx="104">
                  <c:v>467.67</c:v>
                </c:pt>
                <c:pt idx="105">
                  <c:v>469.16</c:v>
                </c:pt>
                <c:pt idx="106">
                  <c:v>470.64000000000027</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488.48999999999967</c:v>
                </c:pt>
                <c:pt idx="119">
                  <c:v>489.97999999999973</c:v>
                </c:pt>
                <c:pt idx="120">
                  <c:v>491.46999999999974</c:v>
                </c:pt>
                <c:pt idx="121">
                  <c:v>492.96</c:v>
                </c:pt>
                <c:pt idx="122">
                  <c:v>494.45</c:v>
                </c:pt>
                <c:pt idx="123">
                  <c:v>495.95</c:v>
                </c:pt>
                <c:pt idx="124">
                  <c:v>497.44</c:v>
                </c:pt>
                <c:pt idx="125">
                  <c:v>498.94</c:v>
                </c:pt>
                <c:pt idx="126">
                  <c:v>500.42999999999967</c:v>
                </c:pt>
                <c:pt idx="127">
                  <c:v>501.92999999999967</c:v>
                </c:pt>
                <c:pt idx="128">
                  <c:v>503.42999999999967</c:v>
                </c:pt>
                <c:pt idx="129">
                  <c:v>504.92999999999967</c:v>
                </c:pt>
                <c:pt idx="130">
                  <c:v>506.42999999999967</c:v>
                </c:pt>
                <c:pt idx="131">
                  <c:v>507.92999999999967</c:v>
                </c:pt>
                <c:pt idx="132">
                  <c:v>509.42999999999967</c:v>
                </c:pt>
                <c:pt idx="133">
                  <c:v>510.94</c:v>
                </c:pt>
                <c:pt idx="134">
                  <c:v>512.43999999999949</c:v>
                </c:pt>
                <c:pt idx="135">
                  <c:v>513.94999999999948</c:v>
                </c:pt>
                <c:pt idx="136">
                  <c:v>515.44999999999948</c:v>
                </c:pt>
                <c:pt idx="137">
                  <c:v>516.95999999999947</c:v>
                </c:pt>
                <c:pt idx="138">
                  <c:v>518.47</c:v>
                </c:pt>
                <c:pt idx="139">
                  <c:v>519.98</c:v>
                </c:pt>
                <c:pt idx="140">
                  <c:v>521.49</c:v>
                </c:pt>
                <c:pt idx="141">
                  <c:v>523</c:v>
                </c:pt>
                <c:pt idx="142">
                  <c:v>524.51</c:v>
                </c:pt>
                <c:pt idx="143">
                  <c:v>526.03</c:v>
                </c:pt>
                <c:pt idx="144">
                  <c:v>527.54</c:v>
                </c:pt>
                <c:pt idx="145">
                  <c:v>529.05999999999949</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544.28000000000054</c:v>
                </c:pt>
                <c:pt idx="156">
                  <c:v>545.80999999999949</c:v>
                </c:pt>
                <c:pt idx="157">
                  <c:v>547.33999999999946</c:v>
                </c:pt>
                <c:pt idx="158">
                  <c:v>548.87</c:v>
                </c:pt>
                <c:pt idx="159">
                  <c:v>550.4</c:v>
                </c:pt>
                <c:pt idx="160">
                  <c:v>551.92999999999938</c:v>
                </c:pt>
                <c:pt idx="161">
                  <c:v>553.45999999999947</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568.83999999999946</c:v>
                </c:pt>
                <c:pt idx="172">
                  <c:v>570.38</c:v>
                </c:pt>
                <c:pt idx="173">
                  <c:v>571.91999999999996</c:v>
                </c:pt>
                <c:pt idx="174">
                  <c:v>573.47</c:v>
                </c:pt>
                <c:pt idx="175">
                  <c:v>575.01</c:v>
                </c:pt>
                <c:pt idx="176">
                  <c:v>576.55999999999949</c:v>
                </c:pt>
                <c:pt idx="177">
                  <c:v>578.1</c:v>
                </c:pt>
                <c:pt idx="178">
                  <c:v>579.65</c:v>
                </c:pt>
                <c:pt idx="179">
                  <c:v>581.19000000000005</c:v>
                </c:pt>
                <c:pt idx="180">
                  <c:v>582.74</c:v>
                </c:pt>
                <c:pt idx="181">
                  <c:v>584.29000000000053</c:v>
                </c:pt>
                <c:pt idx="182">
                  <c:v>585.83999999999946</c:v>
                </c:pt>
                <c:pt idx="183">
                  <c:v>587.39</c:v>
                </c:pt>
                <c:pt idx="184">
                  <c:v>588.93999999999949</c:v>
                </c:pt>
                <c:pt idx="185">
                  <c:v>590.49</c:v>
                </c:pt>
                <c:pt idx="186">
                  <c:v>592.04</c:v>
                </c:pt>
                <c:pt idx="187">
                  <c:v>593.59</c:v>
                </c:pt>
                <c:pt idx="188">
                  <c:v>595.14</c:v>
                </c:pt>
                <c:pt idx="189">
                  <c:v>596.69000000000005</c:v>
                </c:pt>
                <c:pt idx="190">
                  <c:v>598.24</c:v>
                </c:pt>
                <c:pt idx="191">
                  <c:v>599.79999999999995</c:v>
                </c:pt>
                <c:pt idx="192">
                  <c:v>601.34999999999945</c:v>
                </c:pt>
                <c:pt idx="193">
                  <c:v>602.9</c:v>
                </c:pt>
                <c:pt idx="194">
                  <c:v>604.45999999999947</c:v>
                </c:pt>
                <c:pt idx="195">
                  <c:v>606.01</c:v>
                </c:pt>
                <c:pt idx="196">
                  <c:v>607.55999999999949</c:v>
                </c:pt>
                <c:pt idx="197">
                  <c:v>609.12</c:v>
                </c:pt>
                <c:pt idx="198">
                  <c:v>610.66999999999996</c:v>
                </c:pt>
                <c:pt idx="199">
                  <c:v>612.23</c:v>
                </c:pt>
                <c:pt idx="200">
                  <c:v>613.78000000000054</c:v>
                </c:pt>
                <c:pt idx="201">
                  <c:v>615.33999999999946</c:v>
                </c:pt>
                <c:pt idx="202">
                  <c:v>616.89</c:v>
                </c:pt>
                <c:pt idx="203">
                  <c:v>618.44999999999948</c:v>
                </c:pt>
                <c:pt idx="204">
                  <c:v>620</c:v>
                </c:pt>
                <c:pt idx="205">
                  <c:v>621.55999999999949</c:v>
                </c:pt>
                <c:pt idx="206">
                  <c:v>623.12</c:v>
                </c:pt>
                <c:pt idx="207">
                  <c:v>624.66999999999996</c:v>
                </c:pt>
                <c:pt idx="208">
                  <c:v>626.23</c:v>
                </c:pt>
                <c:pt idx="209">
                  <c:v>627.78000000000054</c:v>
                </c:pt>
                <c:pt idx="210">
                  <c:v>629.33999999999946</c:v>
                </c:pt>
                <c:pt idx="211">
                  <c:v>630.9</c:v>
                </c:pt>
                <c:pt idx="212">
                  <c:v>632.44999999999948</c:v>
                </c:pt>
                <c:pt idx="213">
                  <c:v>634.01</c:v>
                </c:pt>
                <c:pt idx="214">
                  <c:v>635.55999999999949</c:v>
                </c:pt>
                <c:pt idx="215">
                  <c:v>637.12</c:v>
                </c:pt>
                <c:pt idx="216">
                  <c:v>638.67999999999995</c:v>
                </c:pt>
                <c:pt idx="217">
                  <c:v>640.23</c:v>
                </c:pt>
                <c:pt idx="218">
                  <c:v>641.79000000000053</c:v>
                </c:pt>
                <c:pt idx="219">
                  <c:v>643.33999999999946</c:v>
                </c:pt>
                <c:pt idx="220">
                  <c:v>644.9</c:v>
                </c:pt>
                <c:pt idx="221">
                  <c:v>646.44999999999948</c:v>
                </c:pt>
                <c:pt idx="222">
                  <c:v>648.01</c:v>
                </c:pt>
                <c:pt idx="223">
                  <c:v>649.55999999999949</c:v>
                </c:pt>
                <c:pt idx="224">
                  <c:v>651.12</c:v>
                </c:pt>
                <c:pt idx="225">
                  <c:v>652.66999999999996</c:v>
                </c:pt>
                <c:pt idx="226">
                  <c:v>654.23</c:v>
                </c:pt>
                <c:pt idx="227">
                  <c:v>655.78000000000054</c:v>
                </c:pt>
                <c:pt idx="228">
                  <c:v>657.32999999999947</c:v>
                </c:pt>
                <c:pt idx="229">
                  <c:v>658.89</c:v>
                </c:pt>
                <c:pt idx="230">
                  <c:v>660.43999999999949</c:v>
                </c:pt>
                <c:pt idx="231">
                  <c:v>662</c:v>
                </c:pt>
                <c:pt idx="232">
                  <c:v>663.55</c:v>
                </c:pt>
                <c:pt idx="233">
                  <c:v>665.1</c:v>
                </c:pt>
                <c:pt idx="234">
                  <c:v>666.65</c:v>
                </c:pt>
                <c:pt idx="235">
                  <c:v>668.21</c:v>
                </c:pt>
                <c:pt idx="236">
                  <c:v>669.76</c:v>
                </c:pt>
                <c:pt idx="237">
                  <c:v>671.31</c:v>
                </c:pt>
                <c:pt idx="238">
                  <c:v>672.85999999999945</c:v>
                </c:pt>
                <c:pt idx="239">
                  <c:v>674.41</c:v>
                </c:pt>
                <c:pt idx="240">
                  <c:v>675.95999999999947</c:v>
                </c:pt>
                <c:pt idx="241">
                  <c:v>677.51</c:v>
                </c:pt>
                <c:pt idx="242">
                  <c:v>679.06</c:v>
                </c:pt>
                <c:pt idx="243">
                  <c:v>680.61</c:v>
                </c:pt>
                <c:pt idx="244">
                  <c:v>682.16</c:v>
                </c:pt>
                <c:pt idx="245">
                  <c:v>683.71</c:v>
                </c:pt>
                <c:pt idx="246">
                  <c:v>685.26</c:v>
                </c:pt>
                <c:pt idx="247">
                  <c:v>686.81</c:v>
                </c:pt>
                <c:pt idx="248">
                  <c:v>688.35999999999945</c:v>
                </c:pt>
                <c:pt idx="249">
                  <c:v>689.91</c:v>
                </c:pt>
                <c:pt idx="250">
                  <c:v>691.44999999999948</c:v>
                </c:pt>
                <c:pt idx="251">
                  <c:v>693</c:v>
                </c:pt>
                <c:pt idx="252">
                  <c:v>694.55</c:v>
                </c:pt>
                <c:pt idx="253">
                  <c:v>696.1</c:v>
                </c:pt>
                <c:pt idx="254">
                  <c:v>697.64</c:v>
                </c:pt>
                <c:pt idx="255">
                  <c:v>699.19</c:v>
                </c:pt>
                <c:pt idx="256">
                  <c:v>700.74</c:v>
                </c:pt>
                <c:pt idx="257">
                  <c:v>702.28000000000054</c:v>
                </c:pt>
                <c:pt idx="258">
                  <c:v>703.82999999999947</c:v>
                </c:pt>
                <c:pt idx="259">
                  <c:v>705.37</c:v>
                </c:pt>
                <c:pt idx="260">
                  <c:v>706.92</c:v>
                </c:pt>
                <c:pt idx="261">
                  <c:v>708.45999999999947</c:v>
                </c:pt>
                <c:pt idx="262">
                  <c:v>710.01</c:v>
                </c:pt>
                <c:pt idx="263">
                  <c:v>711.55</c:v>
                </c:pt>
                <c:pt idx="264">
                  <c:v>713.1</c:v>
                </c:pt>
                <c:pt idx="265">
                  <c:v>714.64</c:v>
                </c:pt>
                <c:pt idx="266">
                  <c:v>716.18000000000052</c:v>
                </c:pt>
                <c:pt idx="267">
                  <c:v>717.73</c:v>
                </c:pt>
                <c:pt idx="268">
                  <c:v>719.27000000000055</c:v>
                </c:pt>
                <c:pt idx="269">
                  <c:v>720.81999999999948</c:v>
                </c:pt>
                <c:pt idx="270">
                  <c:v>722.35999999999945</c:v>
                </c:pt>
                <c:pt idx="271">
                  <c:v>723.9</c:v>
                </c:pt>
                <c:pt idx="272">
                  <c:v>725.43999999999949</c:v>
                </c:pt>
                <c:pt idx="273">
                  <c:v>726.99</c:v>
                </c:pt>
                <c:pt idx="274">
                  <c:v>728.53</c:v>
                </c:pt>
                <c:pt idx="275">
                  <c:v>730.07</c:v>
                </c:pt>
                <c:pt idx="276">
                  <c:v>731.62</c:v>
                </c:pt>
                <c:pt idx="277">
                  <c:v>733.16</c:v>
                </c:pt>
                <c:pt idx="278">
                  <c:v>734.7</c:v>
                </c:pt>
                <c:pt idx="279">
                  <c:v>736.24</c:v>
                </c:pt>
                <c:pt idx="280">
                  <c:v>737.79000000000053</c:v>
                </c:pt>
                <c:pt idx="281">
                  <c:v>739.32999999999947</c:v>
                </c:pt>
                <c:pt idx="282">
                  <c:v>740.87</c:v>
                </c:pt>
                <c:pt idx="283">
                  <c:v>742.41</c:v>
                </c:pt>
                <c:pt idx="284">
                  <c:v>743.95999999999947</c:v>
                </c:pt>
                <c:pt idx="285">
                  <c:v>745.5</c:v>
                </c:pt>
                <c:pt idx="286">
                  <c:v>747.04</c:v>
                </c:pt>
                <c:pt idx="287">
                  <c:v>748.58</c:v>
                </c:pt>
                <c:pt idx="288">
                  <c:v>750.13</c:v>
                </c:pt>
                <c:pt idx="289">
                  <c:v>751.67000000000053</c:v>
                </c:pt>
                <c:pt idx="290">
                  <c:v>753.21</c:v>
                </c:pt>
                <c:pt idx="291">
                  <c:v>754.76</c:v>
                </c:pt>
                <c:pt idx="292">
                  <c:v>756.3</c:v>
                </c:pt>
                <c:pt idx="293">
                  <c:v>757.84999999999945</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774.84999999999945</c:v>
                </c:pt>
                <c:pt idx="305">
                  <c:v>776.4</c:v>
                </c:pt>
                <c:pt idx="306">
                  <c:v>777.94999999999948</c:v>
                </c:pt>
                <c:pt idx="307">
                  <c:v>779.5</c:v>
                </c:pt>
                <c:pt idx="308">
                  <c:v>781.05</c:v>
                </c:pt>
                <c:pt idx="309">
                  <c:v>782.6</c:v>
                </c:pt>
                <c:pt idx="310">
                  <c:v>784.15</c:v>
                </c:pt>
                <c:pt idx="311">
                  <c:v>785.7</c:v>
                </c:pt>
                <c:pt idx="312">
                  <c:v>787.25</c:v>
                </c:pt>
                <c:pt idx="313">
                  <c:v>788.81</c:v>
                </c:pt>
                <c:pt idx="314">
                  <c:v>790.35999999999945</c:v>
                </c:pt>
                <c:pt idx="315">
                  <c:v>791.91</c:v>
                </c:pt>
                <c:pt idx="316">
                  <c:v>793.47</c:v>
                </c:pt>
                <c:pt idx="317">
                  <c:v>795.02</c:v>
                </c:pt>
                <c:pt idx="318">
                  <c:v>796.58</c:v>
                </c:pt>
                <c:pt idx="319">
                  <c:v>798.14</c:v>
                </c:pt>
                <c:pt idx="320">
                  <c:v>799.7</c:v>
                </c:pt>
                <c:pt idx="321">
                  <c:v>801.26</c:v>
                </c:pt>
                <c:pt idx="322">
                  <c:v>802.81999999999948</c:v>
                </c:pt>
                <c:pt idx="323">
                  <c:v>804.38</c:v>
                </c:pt>
                <c:pt idx="324">
                  <c:v>805.93999999999949</c:v>
                </c:pt>
                <c:pt idx="325">
                  <c:v>807.5</c:v>
                </c:pt>
                <c:pt idx="326">
                  <c:v>809.06</c:v>
                </c:pt>
                <c:pt idx="327">
                  <c:v>810.63</c:v>
                </c:pt>
                <c:pt idx="328">
                  <c:v>812.19</c:v>
                </c:pt>
                <c:pt idx="329">
                  <c:v>813.76</c:v>
                </c:pt>
                <c:pt idx="330">
                  <c:v>815.32999999999947</c:v>
                </c:pt>
                <c:pt idx="331">
                  <c:v>816.89</c:v>
                </c:pt>
                <c:pt idx="332">
                  <c:v>818.45999999999947</c:v>
                </c:pt>
                <c:pt idx="333">
                  <c:v>820.03</c:v>
                </c:pt>
                <c:pt idx="334">
                  <c:v>821.61</c:v>
                </c:pt>
                <c:pt idx="335">
                  <c:v>823.18000000000052</c:v>
                </c:pt>
                <c:pt idx="336">
                  <c:v>824.75</c:v>
                </c:pt>
                <c:pt idx="337">
                  <c:v>826.32999999999947</c:v>
                </c:pt>
                <c:pt idx="338">
                  <c:v>827.9</c:v>
                </c:pt>
                <c:pt idx="339">
                  <c:v>829.48</c:v>
                </c:pt>
                <c:pt idx="340">
                  <c:v>831.06</c:v>
                </c:pt>
                <c:pt idx="341">
                  <c:v>832.63</c:v>
                </c:pt>
                <c:pt idx="342">
                  <c:v>834.21</c:v>
                </c:pt>
                <c:pt idx="343">
                  <c:v>835.8</c:v>
                </c:pt>
                <c:pt idx="344">
                  <c:v>837.38</c:v>
                </c:pt>
                <c:pt idx="345">
                  <c:v>838.95999999999947</c:v>
                </c:pt>
                <c:pt idx="346">
                  <c:v>840.55</c:v>
                </c:pt>
                <c:pt idx="347">
                  <c:v>842.13</c:v>
                </c:pt>
                <c:pt idx="348">
                  <c:v>843.72</c:v>
                </c:pt>
                <c:pt idx="349">
                  <c:v>845.31</c:v>
                </c:pt>
                <c:pt idx="350">
                  <c:v>846.9</c:v>
                </c:pt>
                <c:pt idx="351">
                  <c:v>848.49</c:v>
                </c:pt>
                <c:pt idx="352">
                  <c:v>850.08</c:v>
                </c:pt>
                <c:pt idx="353">
                  <c:v>851.67000000000053</c:v>
                </c:pt>
                <c:pt idx="354">
                  <c:v>853.26</c:v>
                </c:pt>
                <c:pt idx="355">
                  <c:v>854.85999999999945</c:v>
                </c:pt>
                <c:pt idx="356">
                  <c:v>856.45999999999947</c:v>
                </c:pt>
                <c:pt idx="357">
                  <c:v>858.05</c:v>
                </c:pt>
                <c:pt idx="358">
                  <c:v>859.65</c:v>
                </c:pt>
                <c:pt idx="359">
                  <c:v>861.25</c:v>
                </c:pt>
                <c:pt idx="360">
                  <c:v>862.84999999999945</c:v>
                </c:pt>
                <c:pt idx="361">
                  <c:v>864.44999999999948</c:v>
                </c:pt>
                <c:pt idx="362">
                  <c:v>866.06</c:v>
                </c:pt>
                <c:pt idx="363">
                  <c:v>867.66</c:v>
                </c:pt>
                <c:pt idx="364">
                  <c:v>869.27000000000055</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891.83999999999946</c:v>
                </c:pt>
                <c:pt idx="379">
                  <c:v>893.45999999999947</c:v>
                </c:pt>
                <c:pt idx="380">
                  <c:v>895.08</c:v>
                </c:pt>
                <c:pt idx="381">
                  <c:v>896.7</c:v>
                </c:pt>
                <c:pt idx="382">
                  <c:v>898.31999999999948</c:v>
                </c:pt>
                <c:pt idx="383">
                  <c:v>899.93999999999949</c:v>
                </c:pt>
                <c:pt idx="384">
                  <c:v>901.56</c:v>
                </c:pt>
                <c:pt idx="385">
                  <c:v>903.19</c:v>
                </c:pt>
                <c:pt idx="386">
                  <c:v>904.81</c:v>
                </c:pt>
                <c:pt idx="387">
                  <c:v>906.43</c:v>
                </c:pt>
                <c:pt idx="388">
                  <c:v>908.05</c:v>
                </c:pt>
                <c:pt idx="389">
                  <c:v>909.68000000000052</c:v>
                </c:pt>
                <c:pt idx="390">
                  <c:v>911.3</c:v>
                </c:pt>
                <c:pt idx="391">
                  <c:v>912.92</c:v>
                </c:pt>
                <c:pt idx="392">
                  <c:v>914.54</c:v>
                </c:pt>
                <c:pt idx="393">
                  <c:v>916.17000000000053</c:v>
                </c:pt>
                <c:pt idx="394">
                  <c:v>917.79000000000053</c:v>
                </c:pt>
                <c:pt idx="395">
                  <c:v>919.41</c:v>
                </c:pt>
                <c:pt idx="396">
                  <c:v>921.03</c:v>
                </c:pt>
                <c:pt idx="397">
                  <c:v>922.65</c:v>
                </c:pt>
                <c:pt idx="398">
                  <c:v>924.27000000000055</c:v>
                </c:pt>
                <c:pt idx="399">
                  <c:v>925.89</c:v>
                </c:pt>
                <c:pt idx="400">
                  <c:v>927.51</c:v>
                </c:pt>
                <c:pt idx="401">
                  <c:v>929.13</c:v>
                </c:pt>
                <c:pt idx="402">
                  <c:v>930.75</c:v>
                </c:pt>
                <c:pt idx="403">
                  <c:v>932.37</c:v>
                </c:pt>
                <c:pt idx="404">
                  <c:v>933.98</c:v>
                </c:pt>
                <c:pt idx="405">
                  <c:v>935.6</c:v>
                </c:pt>
                <c:pt idx="406">
                  <c:v>937.21</c:v>
                </c:pt>
                <c:pt idx="407">
                  <c:v>938.81999999999948</c:v>
                </c:pt>
                <c:pt idx="408">
                  <c:v>940.43</c:v>
                </c:pt>
                <c:pt idx="409">
                  <c:v>942.04</c:v>
                </c:pt>
                <c:pt idx="410">
                  <c:v>943.64</c:v>
                </c:pt>
                <c:pt idx="411">
                  <c:v>945.25</c:v>
                </c:pt>
                <c:pt idx="412">
                  <c:v>946.84999999999945</c:v>
                </c:pt>
                <c:pt idx="413">
                  <c:v>948.44999999999948</c:v>
                </c:pt>
                <c:pt idx="414">
                  <c:v>950.05</c:v>
                </c:pt>
                <c:pt idx="415">
                  <c:v>951.65</c:v>
                </c:pt>
                <c:pt idx="416">
                  <c:v>953.24</c:v>
                </c:pt>
                <c:pt idx="417">
                  <c:v>954.82999999999947</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975.18000000000052</c:v>
                </c:pt>
                <c:pt idx="431">
                  <c:v>976.71</c:v>
                </c:pt>
                <c:pt idx="432">
                  <c:v>978.24</c:v>
                </c:pt>
                <c:pt idx="433">
                  <c:v>979.76</c:v>
                </c:pt>
                <c:pt idx="434">
                  <c:v>981.28000000000054</c:v>
                </c:pt>
                <c:pt idx="435">
                  <c:v>982.79000000000053</c:v>
                </c:pt>
                <c:pt idx="436">
                  <c:v>984.3</c:v>
                </c:pt>
                <c:pt idx="437">
                  <c:v>985.8</c:v>
                </c:pt>
                <c:pt idx="438">
                  <c:v>987.29000000000053</c:v>
                </c:pt>
                <c:pt idx="439">
                  <c:v>988.77000000000055</c:v>
                </c:pt>
                <c:pt idx="440">
                  <c:v>990.25</c:v>
                </c:pt>
                <c:pt idx="441">
                  <c:v>991.72</c:v>
                </c:pt>
                <c:pt idx="442">
                  <c:v>993.18000000000052</c:v>
                </c:pt>
                <c:pt idx="443">
                  <c:v>994.64</c:v>
                </c:pt>
                <c:pt idx="444">
                  <c:v>996.08</c:v>
                </c:pt>
                <c:pt idx="445">
                  <c:v>997.52</c:v>
                </c:pt>
                <c:pt idx="446">
                  <c:v>998.94999999999948</c:v>
                </c:pt>
                <c:pt idx="447">
                  <c:v>1000.37</c:v>
                </c:pt>
                <c:pt idx="448">
                  <c:v>1001.7800000000005</c:v>
                </c:pt>
                <c:pt idx="449">
                  <c:v>1003.1800000000005</c:v>
                </c:pt>
                <c:pt idx="450">
                  <c:v>1004.57</c:v>
                </c:pt>
                <c:pt idx="451">
                  <c:v>1005.9499999999995</c:v>
                </c:pt>
                <c:pt idx="452">
                  <c:v>1007.3199999999995</c:v>
                </c:pt>
                <c:pt idx="453">
                  <c:v>1008.6800000000005</c:v>
                </c:pt>
                <c:pt idx="454">
                  <c:v>1010.03</c:v>
                </c:pt>
                <c:pt idx="455">
                  <c:v>1011.3599999999994</c:v>
                </c:pt>
                <c:pt idx="456">
                  <c:v>1012.69</c:v>
                </c:pt>
                <c:pt idx="457">
                  <c:v>1014</c:v>
                </c:pt>
                <c:pt idx="458">
                  <c:v>1015.3</c:v>
                </c:pt>
                <c:pt idx="459">
                  <c:v>1016.59</c:v>
                </c:pt>
                <c:pt idx="460">
                  <c:v>1017.8599999999994</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2073.8900000000012</c:v>
                </c:pt>
                <c:pt idx="539">
                  <c:v>2086.3300000000022</c:v>
                </c:pt>
                <c:pt idx="540">
                  <c:v>2098.7399999999998</c:v>
                </c:pt>
                <c:pt idx="541">
                  <c:v>2111.12</c:v>
                </c:pt>
                <c:pt idx="542">
                  <c:v>2123.46</c:v>
                </c:pt>
                <c:pt idx="543">
                  <c:v>2135.7799999999997</c:v>
                </c:pt>
                <c:pt idx="544">
                  <c:v>2148.0700000000002</c:v>
                </c:pt>
                <c:pt idx="545">
                  <c:v>2160.3300000000022</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2281.3100000000022</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'Selected Parker data'!$C$4:$C$585</c:f>
              <c:numCache>
                <c:formatCode>General</c:formatCode>
                <c:ptCount val="582"/>
                <c:pt idx="0">
                  <c:v>0</c:v>
                </c:pt>
                <c:pt idx="1">
                  <c:v>16.670000000000005</c:v>
                </c:pt>
                <c:pt idx="2">
                  <c:v>25</c:v>
                </c:pt>
                <c:pt idx="3">
                  <c:v>25</c:v>
                </c:pt>
                <c:pt idx="4">
                  <c:v>27.779999999999987</c:v>
                </c:pt>
                <c:pt idx="5">
                  <c:v>38.89</c:v>
                </c:pt>
                <c:pt idx="6">
                  <c:v>28.57</c:v>
                </c:pt>
                <c:pt idx="7">
                  <c:v>28.89</c:v>
                </c:pt>
                <c:pt idx="8">
                  <c:v>31.58</c:v>
                </c:pt>
                <c:pt idx="9">
                  <c:v>33.33</c:v>
                </c:pt>
                <c:pt idx="10">
                  <c:v>34.379999999999995</c:v>
                </c:pt>
                <c:pt idx="11">
                  <c:v>39.690000000000012</c:v>
                </c:pt>
                <c:pt idx="12">
                  <c:v>39.33</c:v>
                </c:pt>
                <c:pt idx="13">
                  <c:v>36.720000000000013</c:v>
                </c:pt>
                <c:pt idx="14">
                  <c:v>36.36</c:v>
                </c:pt>
                <c:pt idx="15">
                  <c:v>37.090000000000003</c:v>
                </c:pt>
                <c:pt idx="16">
                  <c:v>30.56</c:v>
                </c:pt>
                <c:pt idx="17">
                  <c:v>34.870000000000005</c:v>
                </c:pt>
                <c:pt idx="18">
                  <c:v>38.74</c:v>
                </c:pt>
                <c:pt idx="19">
                  <c:v>33.160000000000011</c:v>
                </c:pt>
                <c:pt idx="20">
                  <c:v>33.590000000000003</c:v>
                </c:pt>
                <c:pt idx="21">
                  <c:v>32.309999999999995</c:v>
                </c:pt>
                <c:pt idx="22">
                  <c:v>29.330000000000005</c:v>
                </c:pt>
                <c:pt idx="23">
                  <c:v>30.68</c:v>
                </c:pt>
                <c:pt idx="24">
                  <c:v>25.89</c:v>
                </c:pt>
                <c:pt idx="25">
                  <c:v>37.790000000000013</c:v>
                </c:pt>
                <c:pt idx="26">
                  <c:v>35.620000000000012</c:v>
                </c:pt>
                <c:pt idx="27">
                  <c:v>32.97</c:v>
                </c:pt>
                <c:pt idx="28">
                  <c:v>31.22</c:v>
                </c:pt>
                <c:pt idx="29">
                  <c:v>24.58</c:v>
                </c:pt>
                <c:pt idx="30">
                  <c:v>26.130000000000017</c:v>
                </c:pt>
                <c:pt idx="31">
                  <c:v>22.73</c:v>
                </c:pt>
                <c:pt idx="32">
                  <c:v>30.39</c:v>
                </c:pt>
                <c:pt idx="33">
                  <c:v>26.22</c:v>
                </c:pt>
                <c:pt idx="34">
                  <c:v>27.479999999999986</c:v>
                </c:pt>
                <c:pt idx="35">
                  <c:v>23.57</c:v>
                </c:pt>
                <c:pt idx="36">
                  <c:v>22.259999999999987</c:v>
                </c:pt>
                <c:pt idx="37">
                  <c:v>21.9</c:v>
                </c:pt>
                <c:pt idx="38">
                  <c:v>20.100000000000001</c:v>
                </c:pt>
                <c:pt idx="39">
                  <c:v>20.07</c:v>
                </c:pt>
                <c:pt idx="40">
                  <c:v>20.45</c:v>
                </c:pt>
                <c:pt idx="41">
                  <c:v>19.88</c:v>
                </c:pt>
                <c:pt idx="42">
                  <c:v>19.84</c:v>
                </c:pt>
                <c:pt idx="43">
                  <c:v>18.39</c:v>
                </c:pt>
                <c:pt idx="44">
                  <c:v>15.29</c:v>
                </c:pt>
                <c:pt idx="45">
                  <c:v>14.15</c:v>
                </c:pt>
                <c:pt idx="46">
                  <c:v>14.15</c:v>
                </c:pt>
                <c:pt idx="47">
                  <c:v>13.29</c:v>
                </c:pt>
                <c:pt idx="48">
                  <c:v>14.32</c:v>
                </c:pt>
                <c:pt idx="49">
                  <c:v>15.51</c:v>
                </c:pt>
                <c:pt idx="50">
                  <c:v>13.46</c:v>
                </c:pt>
                <c:pt idx="51">
                  <c:v>11.81</c:v>
                </c:pt>
                <c:pt idx="52">
                  <c:v>10.88</c:v>
                </c:pt>
                <c:pt idx="53">
                  <c:v>10.43</c:v>
                </c:pt>
                <c:pt idx="54">
                  <c:v>10.93</c:v>
                </c:pt>
                <c:pt idx="55">
                  <c:v>9.91</c:v>
                </c:pt>
                <c:pt idx="56">
                  <c:v>9.120000000000001</c:v>
                </c:pt>
                <c:pt idx="57">
                  <c:v>9.76</c:v>
                </c:pt>
                <c:pt idx="58">
                  <c:v>9.18</c:v>
                </c:pt>
                <c:pt idx="59">
                  <c:v>8.83</c:v>
                </c:pt>
                <c:pt idx="60">
                  <c:v>8.44</c:v>
                </c:pt>
                <c:pt idx="61">
                  <c:v>7.52</c:v>
                </c:pt>
                <c:pt idx="62">
                  <c:v>8.5500000000000007</c:v>
                </c:pt>
                <c:pt idx="63">
                  <c:v>8.2800000000000011</c:v>
                </c:pt>
                <c:pt idx="64">
                  <c:v>7.64</c:v>
                </c:pt>
                <c:pt idx="65">
                  <c:v>7.42</c:v>
                </c:pt>
                <c:pt idx="66">
                  <c:v>7.13</c:v>
                </c:pt>
                <c:pt idx="67">
                  <c:v>7.04</c:v>
                </c:pt>
                <c:pt idx="68">
                  <c:v>7.18</c:v>
                </c:pt>
                <c:pt idx="69">
                  <c:v>6.91</c:v>
                </c:pt>
                <c:pt idx="70">
                  <c:v>7.75</c:v>
                </c:pt>
                <c:pt idx="71">
                  <c:v>6.59</c:v>
                </c:pt>
                <c:pt idx="72">
                  <c:v>6.51</c:v>
                </c:pt>
                <c:pt idx="73">
                  <c:v>6.73</c:v>
                </c:pt>
                <c:pt idx="74">
                  <c:v>6.1599999999999975</c:v>
                </c:pt>
                <c:pt idx="75">
                  <c:v>6.87</c:v>
                </c:pt>
                <c:pt idx="76">
                  <c:v>7.05</c:v>
                </c:pt>
                <c:pt idx="77">
                  <c:v>6.53</c:v>
                </c:pt>
                <c:pt idx="78">
                  <c:v>6.25</c:v>
                </c:pt>
                <c:pt idx="79">
                  <c:v>6.05</c:v>
                </c:pt>
                <c:pt idx="80">
                  <c:v>6.02</c:v>
                </c:pt>
                <c:pt idx="81">
                  <c:v>5.6499999999999995</c:v>
                </c:pt>
                <c:pt idx="82">
                  <c:v>6.39</c:v>
                </c:pt>
                <c:pt idx="83">
                  <c:v>6.1199999999999966</c:v>
                </c:pt>
                <c:pt idx="84">
                  <c:v>5.6</c:v>
                </c:pt>
                <c:pt idx="85">
                  <c:v>5.6599999999999975</c:v>
                </c:pt>
                <c:pt idx="86">
                  <c:v>5.3599999999999985</c:v>
                </c:pt>
                <c:pt idx="87">
                  <c:v>5.07</c:v>
                </c:pt>
                <c:pt idx="88">
                  <c:v>5.1599999999999975</c:v>
                </c:pt>
                <c:pt idx="89">
                  <c:v>5.1499999999999995</c:v>
                </c:pt>
                <c:pt idx="90">
                  <c:v>5.6099999999999985</c:v>
                </c:pt>
                <c:pt idx="91">
                  <c:v>5.0999999999999996</c:v>
                </c:pt>
                <c:pt idx="92">
                  <c:v>5.18</c:v>
                </c:pt>
                <c:pt idx="93">
                  <c:v>4.79</c:v>
                </c:pt>
                <c:pt idx="94">
                  <c:v>4.9400000000000004</c:v>
                </c:pt>
                <c:pt idx="95">
                  <c:v>4.8099999999999996</c:v>
                </c:pt>
                <c:pt idx="96">
                  <c:v>4.8499999999999996</c:v>
                </c:pt>
                <c:pt idx="97">
                  <c:v>5.07</c:v>
                </c:pt>
                <c:pt idx="98">
                  <c:v>5.1199999999999966</c:v>
                </c:pt>
                <c:pt idx="99">
                  <c:v>5.17</c:v>
                </c:pt>
                <c:pt idx="100">
                  <c:v>5.3199999999999985</c:v>
                </c:pt>
                <c:pt idx="101">
                  <c:v>5.07</c:v>
                </c:pt>
                <c:pt idx="102">
                  <c:v>4.6499999999999995</c:v>
                </c:pt>
                <c:pt idx="103">
                  <c:v>4.8099999999999996</c:v>
                </c:pt>
                <c:pt idx="104">
                  <c:v>4.49</c:v>
                </c:pt>
                <c:pt idx="105">
                  <c:v>4.58</c:v>
                </c:pt>
                <c:pt idx="106">
                  <c:v>4.74</c:v>
                </c:pt>
                <c:pt idx="107">
                  <c:v>4.68</c:v>
                </c:pt>
                <c:pt idx="108">
                  <c:v>4.6099999999999985</c:v>
                </c:pt>
                <c:pt idx="109">
                  <c:v>4.4300000000000024</c:v>
                </c:pt>
                <c:pt idx="110">
                  <c:v>4.3599999999999985</c:v>
                </c:pt>
                <c:pt idx="111">
                  <c:v>4.37</c:v>
                </c:pt>
                <c:pt idx="112">
                  <c:v>4.6199999999999966</c:v>
                </c:pt>
                <c:pt idx="113">
                  <c:v>4.6899999999999995</c:v>
                </c:pt>
                <c:pt idx="114">
                  <c:v>4.71</c:v>
                </c:pt>
                <c:pt idx="115">
                  <c:v>4.5999999999999996</c:v>
                </c:pt>
                <c:pt idx="116">
                  <c:v>4.63</c:v>
                </c:pt>
                <c:pt idx="117">
                  <c:v>4.46</c:v>
                </c:pt>
                <c:pt idx="118">
                  <c:v>4.5</c:v>
                </c:pt>
                <c:pt idx="119">
                  <c:v>4.4800000000000004</c:v>
                </c:pt>
                <c:pt idx="120">
                  <c:v>4.57</c:v>
                </c:pt>
                <c:pt idx="121">
                  <c:v>4.53</c:v>
                </c:pt>
                <c:pt idx="122">
                  <c:v>4.63</c:v>
                </c:pt>
                <c:pt idx="123">
                  <c:v>4.6399999999999997</c:v>
                </c:pt>
                <c:pt idx="124">
                  <c:v>4.5999999999999996</c:v>
                </c:pt>
                <c:pt idx="125">
                  <c:v>4.54</c:v>
                </c:pt>
                <c:pt idx="126">
                  <c:v>4.74</c:v>
                </c:pt>
                <c:pt idx="127">
                  <c:v>4.72</c:v>
                </c:pt>
                <c:pt idx="128">
                  <c:v>4.95</c:v>
                </c:pt>
                <c:pt idx="129">
                  <c:v>5.21</c:v>
                </c:pt>
                <c:pt idx="130">
                  <c:v>5.3199999999999985</c:v>
                </c:pt>
                <c:pt idx="131">
                  <c:v>5.48</c:v>
                </c:pt>
                <c:pt idx="132">
                  <c:v>5.59</c:v>
                </c:pt>
                <c:pt idx="133">
                  <c:v>5.75</c:v>
                </c:pt>
                <c:pt idx="134">
                  <c:v>6.03</c:v>
                </c:pt>
                <c:pt idx="135">
                  <c:v>6.33</c:v>
                </c:pt>
                <c:pt idx="136">
                  <c:v>6.6199999999999966</c:v>
                </c:pt>
                <c:pt idx="137">
                  <c:v>6.91</c:v>
                </c:pt>
                <c:pt idx="138">
                  <c:v>7.21</c:v>
                </c:pt>
                <c:pt idx="139">
                  <c:v>7.44</c:v>
                </c:pt>
                <c:pt idx="140">
                  <c:v>7.84</c:v>
                </c:pt>
                <c:pt idx="141">
                  <c:v>8.15</c:v>
                </c:pt>
                <c:pt idx="142">
                  <c:v>8.5400000000000009</c:v>
                </c:pt>
                <c:pt idx="143">
                  <c:v>8.98</c:v>
                </c:pt>
                <c:pt idx="144">
                  <c:v>9.33</c:v>
                </c:pt>
                <c:pt idx="145">
                  <c:v>9.61</c:v>
                </c:pt>
                <c:pt idx="146">
                  <c:v>9.8700000000000028</c:v>
                </c:pt>
                <c:pt idx="147">
                  <c:v>10.08</c:v>
                </c:pt>
                <c:pt idx="148">
                  <c:v>10.34</c:v>
                </c:pt>
                <c:pt idx="149">
                  <c:v>10.52</c:v>
                </c:pt>
                <c:pt idx="150">
                  <c:v>10.84</c:v>
                </c:pt>
                <c:pt idx="151">
                  <c:v>10.92</c:v>
                </c:pt>
                <c:pt idx="152">
                  <c:v>11.06</c:v>
                </c:pt>
                <c:pt idx="153">
                  <c:v>11.239999999999998</c:v>
                </c:pt>
                <c:pt idx="154">
                  <c:v>11.31</c:v>
                </c:pt>
                <c:pt idx="155">
                  <c:v>11.42</c:v>
                </c:pt>
                <c:pt idx="156">
                  <c:v>11.53</c:v>
                </c:pt>
                <c:pt idx="157">
                  <c:v>11.77</c:v>
                </c:pt>
                <c:pt idx="158">
                  <c:v>11.870000000000006</c:v>
                </c:pt>
                <c:pt idx="159">
                  <c:v>11.93</c:v>
                </c:pt>
                <c:pt idx="160">
                  <c:v>12</c:v>
                </c:pt>
                <c:pt idx="161">
                  <c:v>12.06</c:v>
                </c:pt>
                <c:pt idx="162">
                  <c:v>12</c:v>
                </c:pt>
                <c:pt idx="163">
                  <c:v>12.03</c:v>
                </c:pt>
                <c:pt idx="164">
                  <c:v>12.04</c:v>
                </c:pt>
                <c:pt idx="165">
                  <c:v>12</c:v>
                </c:pt>
                <c:pt idx="166">
                  <c:v>11.94</c:v>
                </c:pt>
                <c:pt idx="167">
                  <c:v>11.79</c:v>
                </c:pt>
                <c:pt idx="168">
                  <c:v>11.629999999999999</c:v>
                </c:pt>
                <c:pt idx="169">
                  <c:v>11.42</c:v>
                </c:pt>
                <c:pt idx="170">
                  <c:v>11.229999999999999</c:v>
                </c:pt>
                <c:pt idx="171">
                  <c:v>11.09</c:v>
                </c:pt>
                <c:pt idx="172">
                  <c:v>10.860000000000008</c:v>
                </c:pt>
                <c:pt idx="173">
                  <c:v>10.69</c:v>
                </c:pt>
                <c:pt idx="174">
                  <c:v>10.450000000000006</c:v>
                </c:pt>
                <c:pt idx="175">
                  <c:v>10.200000000000001</c:v>
                </c:pt>
                <c:pt idx="176">
                  <c:v>10.030000000000001</c:v>
                </c:pt>
                <c:pt idx="177">
                  <c:v>9.7900000000000009</c:v>
                </c:pt>
                <c:pt idx="178">
                  <c:v>9.6399999999999988</c:v>
                </c:pt>
                <c:pt idx="179">
                  <c:v>9.5300000000000011</c:v>
                </c:pt>
                <c:pt idx="180">
                  <c:v>9.43</c:v>
                </c:pt>
                <c:pt idx="181">
                  <c:v>9.31</c:v>
                </c:pt>
                <c:pt idx="182">
                  <c:v>9.26</c:v>
                </c:pt>
                <c:pt idx="183">
                  <c:v>9.15</c:v>
                </c:pt>
                <c:pt idx="184">
                  <c:v>9.06</c:v>
                </c:pt>
                <c:pt idx="185">
                  <c:v>8.98</c:v>
                </c:pt>
                <c:pt idx="186">
                  <c:v>8.89</c:v>
                </c:pt>
                <c:pt idx="187">
                  <c:v>8.8700000000000028</c:v>
                </c:pt>
                <c:pt idx="188">
                  <c:v>8.8600000000000048</c:v>
                </c:pt>
                <c:pt idx="189">
                  <c:v>8.83</c:v>
                </c:pt>
                <c:pt idx="190">
                  <c:v>8.8000000000000007</c:v>
                </c:pt>
                <c:pt idx="191">
                  <c:v>8.7100000000000009</c:v>
                </c:pt>
                <c:pt idx="192">
                  <c:v>8.6399999999999988</c:v>
                </c:pt>
                <c:pt idx="193">
                  <c:v>8.6</c:v>
                </c:pt>
                <c:pt idx="194">
                  <c:v>8.51</c:v>
                </c:pt>
                <c:pt idx="195">
                  <c:v>8.4600000000000026</c:v>
                </c:pt>
                <c:pt idx="196">
                  <c:v>8.3800000000000008</c:v>
                </c:pt>
                <c:pt idx="197">
                  <c:v>8.2800000000000011</c:v>
                </c:pt>
                <c:pt idx="198">
                  <c:v>8.17</c:v>
                </c:pt>
                <c:pt idx="199">
                  <c:v>8.0400000000000009</c:v>
                </c:pt>
                <c:pt idx="200">
                  <c:v>7.9300000000000024</c:v>
                </c:pt>
                <c:pt idx="201">
                  <c:v>7.83</c:v>
                </c:pt>
                <c:pt idx="202">
                  <c:v>7.74</c:v>
                </c:pt>
                <c:pt idx="203">
                  <c:v>7.68</c:v>
                </c:pt>
                <c:pt idx="204">
                  <c:v>7.64</c:v>
                </c:pt>
                <c:pt idx="205">
                  <c:v>7.57</c:v>
                </c:pt>
                <c:pt idx="206">
                  <c:v>7.53</c:v>
                </c:pt>
                <c:pt idx="207">
                  <c:v>7.55</c:v>
                </c:pt>
                <c:pt idx="208">
                  <c:v>7.46</c:v>
                </c:pt>
                <c:pt idx="209">
                  <c:v>7.4700000000000024</c:v>
                </c:pt>
                <c:pt idx="210">
                  <c:v>7.51</c:v>
                </c:pt>
                <c:pt idx="211">
                  <c:v>7.44</c:v>
                </c:pt>
                <c:pt idx="212">
                  <c:v>7.48</c:v>
                </c:pt>
                <c:pt idx="213">
                  <c:v>7.42</c:v>
                </c:pt>
                <c:pt idx="214">
                  <c:v>7.34</c:v>
                </c:pt>
                <c:pt idx="215">
                  <c:v>7.25</c:v>
                </c:pt>
                <c:pt idx="216">
                  <c:v>7.1499999999999995</c:v>
                </c:pt>
                <c:pt idx="217">
                  <c:v>6.99</c:v>
                </c:pt>
                <c:pt idx="218">
                  <c:v>6.8599999999999985</c:v>
                </c:pt>
                <c:pt idx="219">
                  <c:v>6.68</c:v>
                </c:pt>
                <c:pt idx="220">
                  <c:v>6.52</c:v>
                </c:pt>
                <c:pt idx="221">
                  <c:v>6.33</c:v>
                </c:pt>
                <c:pt idx="222">
                  <c:v>6.23</c:v>
                </c:pt>
                <c:pt idx="223">
                  <c:v>6.07</c:v>
                </c:pt>
                <c:pt idx="224">
                  <c:v>5.91</c:v>
                </c:pt>
                <c:pt idx="225">
                  <c:v>5.81</c:v>
                </c:pt>
                <c:pt idx="226">
                  <c:v>5.75</c:v>
                </c:pt>
                <c:pt idx="227">
                  <c:v>5.6499999999999995</c:v>
                </c:pt>
                <c:pt idx="228">
                  <c:v>5.55</c:v>
                </c:pt>
                <c:pt idx="229">
                  <c:v>5.5</c:v>
                </c:pt>
                <c:pt idx="230">
                  <c:v>5.4</c:v>
                </c:pt>
                <c:pt idx="231">
                  <c:v>5.28</c:v>
                </c:pt>
                <c:pt idx="232">
                  <c:v>5.17</c:v>
                </c:pt>
                <c:pt idx="233">
                  <c:v>5.1599999999999975</c:v>
                </c:pt>
                <c:pt idx="234">
                  <c:v>5.0599999999999996</c:v>
                </c:pt>
                <c:pt idx="235">
                  <c:v>5.0199999999999996</c:v>
                </c:pt>
                <c:pt idx="236">
                  <c:v>5.0199999999999996</c:v>
                </c:pt>
                <c:pt idx="237">
                  <c:v>4.9800000000000004</c:v>
                </c:pt>
                <c:pt idx="238">
                  <c:v>5.0199999999999996</c:v>
                </c:pt>
                <c:pt idx="239">
                  <c:v>5.04</c:v>
                </c:pt>
                <c:pt idx="240">
                  <c:v>5.1099999999999985</c:v>
                </c:pt>
                <c:pt idx="241">
                  <c:v>5.18</c:v>
                </c:pt>
                <c:pt idx="242">
                  <c:v>5.25</c:v>
                </c:pt>
                <c:pt idx="243">
                  <c:v>5.44</c:v>
                </c:pt>
                <c:pt idx="244">
                  <c:v>5.54</c:v>
                </c:pt>
                <c:pt idx="245">
                  <c:v>5.7700000000000014</c:v>
                </c:pt>
                <c:pt idx="246">
                  <c:v>6.08</c:v>
                </c:pt>
                <c:pt idx="247">
                  <c:v>6.44</c:v>
                </c:pt>
                <c:pt idx="248">
                  <c:v>6.89</c:v>
                </c:pt>
                <c:pt idx="249">
                  <c:v>7.4700000000000024</c:v>
                </c:pt>
                <c:pt idx="250">
                  <c:v>8.2800000000000011</c:v>
                </c:pt>
                <c:pt idx="251">
                  <c:v>9.18</c:v>
                </c:pt>
                <c:pt idx="252">
                  <c:v>10.239999999999998</c:v>
                </c:pt>
                <c:pt idx="253">
                  <c:v>11.54</c:v>
                </c:pt>
                <c:pt idx="254">
                  <c:v>12.91</c:v>
                </c:pt>
                <c:pt idx="255">
                  <c:v>14.39</c:v>
                </c:pt>
                <c:pt idx="256">
                  <c:v>15.96</c:v>
                </c:pt>
                <c:pt idx="257">
                  <c:v>17.57</c:v>
                </c:pt>
                <c:pt idx="258">
                  <c:v>19.23</c:v>
                </c:pt>
                <c:pt idx="259">
                  <c:v>20.82</c:v>
                </c:pt>
                <c:pt idx="260">
                  <c:v>22.479999999999986</c:v>
                </c:pt>
                <c:pt idx="261">
                  <c:v>24.07</c:v>
                </c:pt>
                <c:pt idx="262">
                  <c:v>25.630000000000017</c:v>
                </c:pt>
                <c:pt idx="263">
                  <c:v>27.150000000000016</c:v>
                </c:pt>
                <c:pt idx="264">
                  <c:v>28.64</c:v>
                </c:pt>
                <c:pt idx="265">
                  <c:v>30.16</c:v>
                </c:pt>
                <c:pt idx="266">
                  <c:v>31.71</c:v>
                </c:pt>
                <c:pt idx="267">
                  <c:v>33.230000000000011</c:v>
                </c:pt>
                <c:pt idx="268">
                  <c:v>34.800000000000004</c:v>
                </c:pt>
                <c:pt idx="269">
                  <c:v>36.32</c:v>
                </c:pt>
                <c:pt idx="270">
                  <c:v>37.82</c:v>
                </c:pt>
                <c:pt idx="271">
                  <c:v>39.33</c:v>
                </c:pt>
                <c:pt idx="272">
                  <c:v>40.770000000000003</c:v>
                </c:pt>
                <c:pt idx="273">
                  <c:v>42.160000000000011</c:v>
                </c:pt>
                <c:pt idx="274">
                  <c:v>43.56</c:v>
                </c:pt>
                <c:pt idx="275">
                  <c:v>44.91</c:v>
                </c:pt>
                <c:pt idx="276">
                  <c:v>46.220000000000013</c:v>
                </c:pt>
                <c:pt idx="277">
                  <c:v>47.44</c:v>
                </c:pt>
                <c:pt idx="278">
                  <c:v>48.71</c:v>
                </c:pt>
                <c:pt idx="279">
                  <c:v>49.839999999999996</c:v>
                </c:pt>
                <c:pt idx="280">
                  <c:v>50.89</c:v>
                </c:pt>
                <c:pt idx="281">
                  <c:v>51.96</c:v>
                </c:pt>
                <c:pt idx="282">
                  <c:v>52.98</c:v>
                </c:pt>
                <c:pt idx="283">
                  <c:v>53.94</c:v>
                </c:pt>
                <c:pt idx="284">
                  <c:v>54.77</c:v>
                </c:pt>
                <c:pt idx="285">
                  <c:v>55.620000000000012</c:v>
                </c:pt>
                <c:pt idx="286">
                  <c:v>56.37</c:v>
                </c:pt>
                <c:pt idx="287">
                  <c:v>57.04</c:v>
                </c:pt>
                <c:pt idx="288">
                  <c:v>57.74</c:v>
                </c:pt>
                <c:pt idx="289">
                  <c:v>58.36</c:v>
                </c:pt>
                <c:pt idx="290">
                  <c:v>58.839999999999996</c:v>
                </c:pt>
                <c:pt idx="291">
                  <c:v>59.339999999999996</c:v>
                </c:pt>
                <c:pt idx="292">
                  <c:v>59.83</c:v>
                </c:pt>
                <c:pt idx="293">
                  <c:v>60.27</c:v>
                </c:pt>
                <c:pt idx="294">
                  <c:v>60.690000000000012</c:v>
                </c:pt>
                <c:pt idx="295">
                  <c:v>60.92</c:v>
                </c:pt>
                <c:pt idx="296">
                  <c:v>61.290000000000013</c:v>
                </c:pt>
                <c:pt idx="297">
                  <c:v>61.620000000000012</c:v>
                </c:pt>
                <c:pt idx="298">
                  <c:v>61.86</c:v>
                </c:pt>
                <c:pt idx="299">
                  <c:v>62.1</c:v>
                </c:pt>
                <c:pt idx="300">
                  <c:v>62.28</c:v>
                </c:pt>
                <c:pt idx="301">
                  <c:v>62.53</c:v>
                </c:pt>
                <c:pt idx="302">
                  <c:v>62.78</c:v>
                </c:pt>
                <c:pt idx="303">
                  <c:v>62.89</c:v>
                </c:pt>
                <c:pt idx="304">
                  <c:v>63.06</c:v>
                </c:pt>
                <c:pt idx="305">
                  <c:v>63.27</c:v>
                </c:pt>
                <c:pt idx="306">
                  <c:v>63.42</c:v>
                </c:pt>
                <c:pt idx="307">
                  <c:v>63.57</c:v>
                </c:pt>
                <c:pt idx="308">
                  <c:v>63.86</c:v>
                </c:pt>
                <c:pt idx="309">
                  <c:v>63.99</c:v>
                </c:pt>
                <c:pt idx="310">
                  <c:v>64.22</c:v>
                </c:pt>
                <c:pt idx="311">
                  <c:v>64.39</c:v>
                </c:pt>
                <c:pt idx="312">
                  <c:v>64.540000000000006</c:v>
                </c:pt>
                <c:pt idx="313">
                  <c:v>64.73</c:v>
                </c:pt>
                <c:pt idx="314">
                  <c:v>64.86</c:v>
                </c:pt>
                <c:pt idx="315">
                  <c:v>65.03</c:v>
                </c:pt>
                <c:pt idx="316">
                  <c:v>65.169999999999987</c:v>
                </c:pt>
                <c:pt idx="317">
                  <c:v>65.36999999999999</c:v>
                </c:pt>
                <c:pt idx="318">
                  <c:v>65.53</c:v>
                </c:pt>
                <c:pt idx="319">
                  <c:v>65.66</c:v>
                </c:pt>
                <c:pt idx="320">
                  <c:v>65.790000000000006</c:v>
                </c:pt>
                <c:pt idx="321">
                  <c:v>65.84</c:v>
                </c:pt>
                <c:pt idx="322">
                  <c:v>66.040000000000006</c:v>
                </c:pt>
                <c:pt idx="323">
                  <c:v>66.09</c:v>
                </c:pt>
                <c:pt idx="324">
                  <c:v>66.209999999999994</c:v>
                </c:pt>
                <c:pt idx="325">
                  <c:v>66.410000000000025</c:v>
                </c:pt>
                <c:pt idx="326">
                  <c:v>66.510000000000005</c:v>
                </c:pt>
                <c:pt idx="327">
                  <c:v>66.69</c:v>
                </c:pt>
                <c:pt idx="328">
                  <c:v>66.77</c:v>
                </c:pt>
                <c:pt idx="329">
                  <c:v>66.83</c:v>
                </c:pt>
                <c:pt idx="330">
                  <c:v>66.84</c:v>
                </c:pt>
                <c:pt idx="331">
                  <c:v>66.959999999999994</c:v>
                </c:pt>
                <c:pt idx="332">
                  <c:v>67.11</c:v>
                </c:pt>
                <c:pt idx="333">
                  <c:v>67.16</c:v>
                </c:pt>
                <c:pt idx="334">
                  <c:v>67.42</c:v>
                </c:pt>
                <c:pt idx="335">
                  <c:v>67.55</c:v>
                </c:pt>
                <c:pt idx="336">
                  <c:v>67.61</c:v>
                </c:pt>
                <c:pt idx="337">
                  <c:v>67.75</c:v>
                </c:pt>
                <c:pt idx="338">
                  <c:v>67.75</c:v>
                </c:pt>
                <c:pt idx="339">
                  <c:v>67.849999999999994</c:v>
                </c:pt>
                <c:pt idx="340">
                  <c:v>67.89</c:v>
                </c:pt>
                <c:pt idx="341">
                  <c:v>68.08</c:v>
                </c:pt>
                <c:pt idx="342">
                  <c:v>68.19</c:v>
                </c:pt>
                <c:pt idx="343">
                  <c:v>68.42</c:v>
                </c:pt>
                <c:pt idx="344">
                  <c:v>68.5</c:v>
                </c:pt>
                <c:pt idx="345">
                  <c:v>68.61</c:v>
                </c:pt>
                <c:pt idx="346">
                  <c:v>68.599999999999994</c:v>
                </c:pt>
                <c:pt idx="347">
                  <c:v>68.66</c:v>
                </c:pt>
                <c:pt idx="348">
                  <c:v>68.669999999999987</c:v>
                </c:pt>
                <c:pt idx="349">
                  <c:v>69</c:v>
                </c:pt>
                <c:pt idx="350">
                  <c:v>68.930000000000007</c:v>
                </c:pt>
                <c:pt idx="351">
                  <c:v>69.099999999999994</c:v>
                </c:pt>
                <c:pt idx="352">
                  <c:v>69.11999999999999</c:v>
                </c:pt>
                <c:pt idx="353">
                  <c:v>69.08</c:v>
                </c:pt>
                <c:pt idx="354">
                  <c:v>69.069999999999993</c:v>
                </c:pt>
                <c:pt idx="355">
                  <c:v>69.22</c:v>
                </c:pt>
                <c:pt idx="356">
                  <c:v>69.260000000000005</c:v>
                </c:pt>
                <c:pt idx="357">
                  <c:v>69.33</c:v>
                </c:pt>
                <c:pt idx="358">
                  <c:v>69.400000000000006</c:v>
                </c:pt>
                <c:pt idx="359">
                  <c:v>69.709999999999994</c:v>
                </c:pt>
                <c:pt idx="360">
                  <c:v>69.61</c:v>
                </c:pt>
                <c:pt idx="361">
                  <c:v>69.709999999999994</c:v>
                </c:pt>
                <c:pt idx="362">
                  <c:v>69.709999999999994</c:v>
                </c:pt>
                <c:pt idx="363">
                  <c:v>69.649999999999991</c:v>
                </c:pt>
                <c:pt idx="364">
                  <c:v>69.739999999999995</c:v>
                </c:pt>
                <c:pt idx="365">
                  <c:v>69.95</c:v>
                </c:pt>
                <c:pt idx="366">
                  <c:v>70.09</c:v>
                </c:pt>
                <c:pt idx="367">
                  <c:v>70.2</c:v>
                </c:pt>
                <c:pt idx="368">
                  <c:v>70.25</c:v>
                </c:pt>
                <c:pt idx="369">
                  <c:v>70.260000000000005</c:v>
                </c:pt>
                <c:pt idx="370">
                  <c:v>70.11</c:v>
                </c:pt>
                <c:pt idx="371">
                  <c:v>70.19</c:v>
                </c:pt>
                <c:pt idx="372">
                  <c:v>70.42</c:v>
                </c:pt>
                <c:pt idx="373">
                  <c:v>70.410000000000025</c:v>
                </c:pt>
                <c:pt idx="374">
                  <c:v>70.59</c:v>
                </c:pt>
                <c:pt idx="375">
                  <c:v>70.75</c:v>
                </c:pt>
                <c:pt idx="376">
                  <c:v>70.66</c:v>
                </c:pt>
                <c:pt idx="377">
                  <c:v>70.56</c:v>
                </c:pt>
                <c:pt idx="378">
                  <c:v>70.649999999999991</c:v>
                </c:pt>
                <c:pt idx="379">
                  <c:v>70.61</c:v>
                </c:pt>
                <c:pt idx="380">
                  <c:v>70.73</c:v>
                </c:pt>
                <c:pt idx="381">
                  <c:v>70.75</c:v>
                </c:pt>
                <c:pt idx="382">
                  <c:v>70.84</c:v>
                </c:pt>
                <c:pt idx="383">
                  <c:v>71.06</c:v>
                </c:pt>
                <c:pt idx="384">
                  <c:v>70.959999999999994</c:v>
                </c:pt>
                <c:pt idx="385">
                  <c:v>71.010000000000005</c:v>
                </c:pt>
                <c:pt idx="386">
                  <c:v>70.930000000000007</c:v>
                </c:pt>
                <c:pt idx="387">
                  <c:v>70.959999999999994</c:v>
                </c:pt>
                <c:pt idx="388">
                  <c:v>70.959999999999994</c:v>
                </c:pt>
                <c:pt idx="389">
                  <c:v>71.02</c:v>
                </c:pt>
                <c:pt idx="390">
                  <c:v>71.209999999999994</c:v>
                </c:pt>
                <c:pt idx="391">
                  <c:v>71.11</c:v>
                </c:pt>
                <c:pt idx="392">
                  <c:v>71.05</c:v>
                </c:pt>
                <c:pt idx="393">
                  <c:v>71.09</c:v>
                </c:pt>
                <c:pt idx="394">
                  <c:v>71</c:v>
                </c:pt>
                <c:pt idx="395">
                  <c:v>70.86</c:v>
                </c:pt>
                <c:pt idx="396">
                  <c:v>70.910000000000025</c:v>
                </c:pt>
                <c:pt idx="397">
                  <c:v>70.940000000000026</c:v>
                </c:pt>
                <c:pt idx="398">
                  <c:v>71.069999999999993</c:v>
                </c:pt>
                <c:pt idx="399">
                  <c:v>70.95</c:v>
                </c:pt>
                <c:pt idx="400">
                  <c:v>70.930000000000007</c:v>
                </c:pt>
                <c:pt idx="401">
                  <c:v>70.8</c:v>
                </c:pt>
                <c:pt idx="402">
                  <c:v>70.78</c:v>
                </c:pt>
                <c:pt idx="403">
                  <c:v>70.66</c:v>
                </c:pt>
                <c:pt idx="404">
                  <c:v>70.63</c:v>
                </c:pt>
                <c:pt idx="405">
                  <c:v>70.61999999999999</c:v>
                </c:pt>
                <c:pt idx="406">
                  <c:v>70.510000000000005</c:v>
                </c:pt>
                <c:pt idx="407">
                  <c:v>70.47</c:v>
                </c:pt>
                <c:pt idx="408">
                  <c:v>70.55</c:v>
                </c:pt>
                <c:pt idx="409">
                  <c:v>70.430000000000007</c:v>
                </c:pt>
                <c:pt idx="410">
                  <c:v>70.3</c:v>
                </c:pt>
                <c:pt idx="411">
                  <c:v>70.39</c:v>
                </c:pt>
                <c:pt idx="412">
                  <c:v>70.349999999999994</c:v>
                </c:pt>
                <c:pt idx="413">
                  <c:v>70.2</c:v>
                </c:pt>
                <c:pt idx="414">
                  <c:v>69.790000000000006</c:v>
                </c:pt>
                <c:pt idx="415">
                  <c:v>69.790000000000006</c:v>
                </c:pt>
                <c:pt idx="416">
                  <c:v>70.05</c:v>
                </c:pt>
                <c:pt idx="417">
                  <c:v>69.709999999999994</c:v>
                </c:pt>
                <c:pt idx="418">
                  <c:v>69.47</c:v>
                </c:pt>
                <c:pt idx="419">
                  <c:v>69.28</c:v>
                </c:pt>
                <c:pt idx="420">
                  <c:v>69.209999999999994</c:v>
                </c:pt>
                <c:pt idx="421">
                  <c:v>68.78</c:v>
                </c:pt>
                <c:pt idx="422">
                  <c:v>68.86999999999999</c:v>
                </c:pt>
                <c:pt idx="423">
                  <c:v>68.47</c:v>
                </c:pt>
                <c:pt idx="424">
                  <c:v>68.55</c:v>
                </c:pt>
                <c:pt idx="425">
                  <c:v>68.55</c:v>
                </c:pt>
                <c:pt idx="426">
                  <c:v>68.440000000000026</c:v>
                </c:pt>
                <c:pt idx="427">
                  <c:v>68.400000000000006</c:v>
                </c:pt>
                <c:pt idx="428">
                  <c:v>68.11999999999999</c:v>
                </c:pt>
                <c:pt idx="429">
                  <c:v>67.849999999999994</c:v>
                </c:pt>
                <c:pt idx="430">
                  <c:v>67.739999999999995</c:v>
                </c:pt>
                <c:pt idx="431">
                  <c:v>67.849999999999994</c:v>
                </c:pt>
                <c:pt idx="432">
                  <c:v>67.7</c:v>
                </c:pt>
                <c:pt idx="433">
                  <c:v>68.39</c:v>
                </c:pt>
                <c:pt idx="434">
                  <c:v>68.569999999999993</c:v>
                </c:pt>
                <c:pt idx="435">
                  <c:v>67.900000000000006</c:v>
                </c:pt>
                <c:pt idx="436">
                  <c:v>67.63</c:v>
                </c:pt>
                <c:pt idx="437">
                  <c:v>67.440000000000026</c:v>
                </c:pt>
                <c:pt idx="438">
                  <c:v>67.02</c:v>
                </c:pt>
                <c:pt idx="439">
                  <c:v>67.75</c:v>
                </c:pt>
                <c:pt idx="440">
                  <c:v>67.349999999999994</c:v>
                </c:pt>
                <c:pt idx="441">
                  <c:v>68.239999999999995</c:v>
                </c:pt>
                <c:pt idx="442">
                  <c:v>67.819999999999993</c:v>
                </c:pt>
                <c:pt idx="443">
                  <c:v>68.11</c:v>
                </c:pt>
                <c:pt idx="444">
                  <c:v>68.099999999999994</c:v>
                </c:pt>
                <c:pt idx="445">
                  <c:v>67.599999999999994</c:v>
                </c:pt>
                <c:pt idx="446">
                  <c:v>67</c:v>
                </c:pt>
                <c:pt idx="447">
                  <c:v>68.319999999999993</c:v>
                </c:pt>
                <c:pt idx="448">
                  <c:v>67.02</c:v>
                </c:pt>
                <c:pt idx="449">
                  <c:v>68.599999999999994</c:v>
                </c:pt>
                <c:pt idx="450">
                  <c:v>69.05</c:v>
                </c:pt>
                <c:pt idx="451">
                  <c:v>69.02</c:v>
                </c:pt>
                <c:pt idx="452">
                  <c:v>68.22</c:v>
                </c:pt>
                <c:pt idx="453">
                  <c:v>67.459999999999994</c:v>
                </c:pt>
                <c:pt idx="454">
                  <c:v>67.069999999999993</c:v>
                </c:pt>
                <c:pt idx="455">
                  <c:v>67.19</c:v>
                </c:pt>
                <c:pt idx="456">
                  <c:v>68.08</c:v>
                </c:pt>
                <c:pt idx="457">
                  <c:v>68.75</c:v>
                </c:pt>
                <c:pt idx="458">
                  <c:v>68.459999999999994</c:v>
                </c:pt>
                <c:pt idx="459">
                  <c:v>67.55</c:v>
                </c:pt>
                <c:pt idx="460">
                  <c:v>67.66</c:v>
                </c:pt>
                <c:pt idx="461">
                  <c:v>66.78</c:v>
                </c:pt>
                <c:pt idx="462">
                  <c:v>67.930000000000007</c:v>
                </c:pt>
                <c:pt idx="463">
                  <c:v>69.179999999999978</c:v>
                </c:pt>
                <c:pt idx="464">
                  <c:v>70.31</c:v>
                </c:pt>
                <c:pt idx="465">
                  <c:v>70.52</c:v>
                </c:pt>
                <c:pt idx="466">
                  <c:v>71.03</c:v>
                </c:pt>
                <c:pt idx="467">
                  <c:v>70.86999999999999</c:v>
                </c:pt>
                <c:pt idx="468">
                  <c:v>69.83</c:v>
                </c:pt>
                <c:pt idx="469">
                  <c:v>68</c:v>
                </c:pt>
                <c:pt idx="470">
                  <c:v>65.930000000000007</c:v>
                </c:pt>
                <c:pt idx="471">
                  <c:v>64.52</c:v>
                </c:pt>
                <c:pt idx="472">
                  <c:v>63.730000000000011</c:v>
                </c:pt>
                <c:pt idx="473">
                  <c:v>63.64</c:v>
                </c:pt>
                <c:pt idx="474">
                  <c:v>63.949999999999996</c:v>
                </c:pt>
                <c:pt idx="475">
                  <c:v>64.149999999999991</c:v>
                </c:pt>
                <c:pt idx="476">
                  <c:v>64.36999999999999</c:v>
                </c:pt>
                <c:pt idx="477">
                  <c:v>64.790000000000006</c:v>
                </c:pt>
                <c:pt idx="478">
                  <c:v>64.669999999999987</c:v>
                </c:pt>
                <c:pt idx="479">
                  <c:v>64.209999999999994</c:v>
                </c:pt>
                <c:pt idx="480">
                  <c:v>63.3</c:v>
                </c:pt>
                <c:pt idx="481">
                  <c:v>61.4</c:v>
                </c:pt>
                <c:pt idx="482">
                  <c:v>58.89</c:v>
                </c:pt>
                <c:pt idx="483">
                  <c:v>56.09</c:v>
                </c:pt>
                <c:pt idx="484">
                  <c:v>52.760000000000012</c:v>
                </c:pt>
                <c:pt idx="485">
                  <c:v>48.11</c:v>
                </c:pt>
                <c:pt idx="486">
                  <c:v>41.120000000000012</c:v>
                </c:pt>
                <c:pt idx="487">
                  <c:v>33.339999999999996</c:v>
                </c:pt>
                <c:pt idx="488">
                  <c:v>27.650000000000016</c:v>
                </c:pt>
                <c:pt idx="489">
                  <c:v>24.72</c:v>
                </c:pt>
                <c:pt idx="490">
                  <c:v>23.610000000000017</c:v>
                </c:pt>
                <c:pt idx="491">
                  <c:v>23.5</c:v>
                </c:pt>
                <c:pt idx="492">
                  <c:v>24.39</c:v>
                </c:pt>
                <c:pt idx="493">
                  <c:v>25.979999999999986</c:v>
                </c:pt>
                <c:pt idx="494">
                  <c:v>27.84</c:v>
                </c:pt>
                <c:pt idx="495">
                  <c:v>29.86</c:v>
                </c:pt>
                <c:pt idx="496">
                  <c:v>31.97</c:v>
                </c:pt>
                <c:pt idx="497">
                  <c:v>34.160000000000011</c:v>
                </c:pt>
                <c:pt idx="498">
                  <c:v>36.220000000000013</c:v>
                </c:pt>
                <c:pt idx="499">
                  <c:v>38.18</c:v>
                </c:pt>
                <c:pt idx="500">
                  <c:v>40.050000000000004</c:v>
                </c:pt>
                <c:pt idx="501">
                  <c:v>41.52</c:v>
                </c:pt>
                <c:pt idx="502">
                  <c:v>42.55</c:v>
                </c:pt>
                <c:pt idx="503">
                  <c:v>43.55</c:v>
                </c:pt>
                <c:pt idx="504">
                  <c:v>44.02</c:v>
                </c:pt>
                <c:pt idx="505">
                  <c:v>43.96</c:v>
                </c:pt>
                <c:pt idx="506">
                  <c:v>43.5</c:v>
                </c:pt>
                <c:pt idx="507">
                  <c:v>42.77</c:v>
                </c:pt>
                <c:pt idx="508">
                  <c:v>42.1</c:v>
                </c:pt>
                <c:pt idx="509">
                  <c:v>41.53</c:v>
                </c:pt>
                <c:pt idx="510">
                  <c:v>40.790000000000013</c:v>
                </c:pt>
                <c:pt idx="511">
                  <c:v>40.08</c:v>
                </c:pt>
                <c:pt idx="512">
                  <c:v>39.39</c:v>
                </c:pt>
                <c:pt idx="513">
                  <c:v>38.64</c:v>
                </c:pt>
                <c:pt idx="514">
                  <c:v>37.910000000000004</c:v>
                </c:pt>
                <c:pt idx="515">
                  <c:v>37.5</c:v>
                </c:pt>
                <c:pt idx="516">
                  <c:v>37.260000000000012</c:v>
                </c:pt>
                <c:pt idx="517">
                  <c:v>37.11</c:v>
                </c:pt>
                <c:pt idx="518">
                  <c:v>36.190000000000012</c:v>
                </c:pt>
                <c:pt idx="519">
                  <c:v>35.660000000000011</c:v>
                </c:pt>
                <c:pt idx="520">
                  <c:v>34.92</c:v>
                </c:pt>
                <c:pt idx="521">
                  <c:v>32.809999999999995</c:v>
                </c:pt>
                <c:pt idx="522">
                  <c:v>29.310000000000016</c:v>
                </c:pt>
                <c:pt idx="523">
                  <c:v>23.77</c:v>
                </c:pt>
                <c:pt idx="524">
                  <c:v>19.149999999999999</c:v>
                </c:pt>
                <c:pt idx="525">
                  <c:v>16.25</c:v>
                </c:pt>
                <c:pt idx="526">
                  <c:v>14.83</c:v>
                </c:pt>
                <c:pt idx="527">
                  <c:v>14.3</c:v>
                </c:pt>
                <c:pt idx="528">
                  <c:v>14.129999999999999</c:v>
                </c:pt>
                <c:pt idx="529">
                  <c:v>14.26</c:v>
                </c:pt>
                <c:pt idx="530">
                  <c:v>14.729999999999999</c:v>
                </c:pt>
                <c:pt idx="531">
                  <c:v>15.39</c:v>
                </c:pt>
                <c:pt idx="532">
                  <c:v>15.97</c:v>
                </c:pt>
                <c:pt idx="533">
                  <c:v>17.010000000000005</c:v>
                </c:pt>
                <c:pt idx="534">
                  <c:v>17.71</c:v>
                </c:pt>
                <c:pt idx="535">
                  <c:v>18.920000000000002</c:v>
                </c:pt>
                <c:pt idx="536">
                  <c:v>19.260000000000002</c:v>
                </c:pt>
                <c:pt idx="537">
                  <c:v>19.8</c:v>
                </c:pt>
                <c:pt idx="538">
                  <c:v>20.57</c:v>
                </c:pt>
                <c:pt idx="539">
                  <c:v>21.08</c:v>
                </c:pt>
                <c:pt idx="540">
                  <c:v>21.779999999999987</c:v>
                </c:pt>
                <c:pt idx="541">
                  <c:v>22.21</c:v>
                </c:pt>
                <c:pt idx="542">
                  <c:v>22.650000000000016</c:v>
                </c:pt>
                <c:pt idx="543">
                  <c:v>22.99</c:v>
                </c:pt>
                <c:pt idx="544">
                  <c:v>23.24</c:v>
                </c:pt>
                <c:pt idx="545">
                  <c:v>23.51</c:v>
                </c:pt>
                <c:pt idx="546">
                  <c:v>23.7</c:v>
                </c:pt>
                <c:pt idx="547">
                  <c:v>23.86</c:v>
                </c:pt>
                <c:pt idx="548">
                  <c:v>24.4</c:v>
                </c:pt>
                <c:pt idx="549">
                  <c:v>24.87</c:v>
                </c:pt>
                <c:pt idx="550">
                  <c:v>24.830000000000005</c:v>
                </c:pt>
                <c:pt idx="551">
                  <c:v>23.89</c:v>
                </c:pt>
                <c:pt idx="552">
                  <c:v>23.69</c:v>
                </c:pt>
                <c:pt idx="553">
                  <c:v>23.12</c:v>
                </c:pt>
                <c:pt idx="554">
                  <c:v>22.41</c:v>
                </c:pt>
                <c:pt idx="555">
                  <c:v>22.459999999999987</c:v>
                </c:pt>
                <c:pt idx="556">
                  <c:v>22.1</c:v>
                </c:pt>
                <c:pt idx="557">
                  <c:v>21.02</c:v>
                </c:pt>
                <c:pt idx="558">
                  <c:v>20.610000000000017</c:v>
                </c:pt>
                <c:pt idx="559">
                  <c:v>20.459999999999987</c:v>
                </c:pt>
                <c:pt idx="560">
                  <c:v>20.16</c:v>
                </c:pt>
                <c:pt idx="561">
                  <c:v>19.8</c:v>
                </c:pt>
                <c:pt idx="562">
                  <c:v>19.239999999999988</c:v>
                </c:pt>
                <c:pt idx="563">
                  <c:v>18.53</c:v>
                </c:pt>
                <c:pt idx="564">
                  <c:v>18.97</c:v>
                </c:pt>
                <c:pt idx="565">
                  <c:v>17.8</c:v>
                </c:pt>
                <c:pt idx="566">
                  <c:v>18.059999999999999</c:v>
                </c:pt>
                <c:pt idx="567">
                  <c:v>17.690000000000001</c:v>
                </c:pt>
                <c:pt idx="568">
                  <c:v>17.100000000000001</c:v>
                </c:pt>
                <c:pt idx="569">
                  <c:v>16.610000000000017</c:v>
                </c:pt>
                <c:pt idx="570">
                  <c:v>16.36</c:v>
                </c:pt>
                <c:pt idx="571">
                  <c:v>16.110000000000017</c:v>
                </c:pt>
                <c:pt idx="572">
                  <c:v>16.279999999999987</c:v>
                </c:pt>
                <c:pt idx="573">
                  <c:v>15.44</c:v>
                </c:pt>
                <c:pt idx="574">
                  <c:v>14.91</c:v>
                </c:pt>
                <c:pt idx="575">
                  <c:v>16.21</c:v>
                </c:pt>
                <c:pt idx="576">
                  <c:v>16.79</c:v>
                </c:pt>
                <c:pt idx="577">
                  <c:v>16.100000000000001</c:v>
                </c:pt>
                <c:pt idx="578">
                  <c:v>17.190000000000001</c:v>
                </c:pt>
                <c:pt idx="579">
                  <c:v>18.59</c:v>
                </c:pt>
                <c:pt idx="580">
                  <c:v>19.760000000000002</c:v>
                </c:pt>
                <c:pt idx="581">
                  <c:v>20.95</c:v>
                </c:pt>
              </c:numCache>
            </c:numRef>
          </c:yVal>
          <c:smooth val="1"/>
        </c:ser>
        <c:ser>
          <c:idx val="2"/>
          <c:order val="1"/>
          <c:tx>
            <c:v>856A1</c:v>
          </c:tx>
          <c:marker>
            <c:symbol val="none"/>
          </c:marker>
          <c:xVal>
            <c:numRef>
              <c:f>'Selected Parker data'!$A$4:$A$585</c:f>
              <c:numCache>
                <c:formatCode>General</c:formatCode>
                <c:ptCount val="582"/>
                <c:pt idx="0">
                  <c:v>285.5</c:v>
                </c:pt>
                <c:pt idx="1">
                  <c:v>287.97999999999973</c:v>
                </c:pt>
                <c:pt idx="2">
                  <c:v>290.42999999999967</c:v>
                </c:pt>
                <c:pt idx="3">
                  <c:v>292.86</c:v>
                </c:pt>
                <c:pt idx="4">
                  <c:v>295.25</c:v>
                </c:pt>
                <c:pt idx="5">
                  <c:v>297.63</c:v>
                </c:pt>
                <c:pt idx="6">
                  <c:v>299.97000000000003</c:v>
                </c:pt>
                <c:pt idx="7">
                  <c:v>302.3</c:v>
                </c:pt>
                <c:pt idx="8">
                  <c:v>304.58999999999969</c:v>
                </c:pt>
                <c:pt idx="9">
                  <c:v>306.87</c:v>
                </c:pt>
                <c:pt idx="10">
                  <c:v>309.12</c:v>
                </c:pt>
                <c:pt idx="11">
                  <c:v>311.33999999999969</c:v>
                </c:pt>
                <c:pt idx="12">
                  <c:v>313.55</c:v>
                </c:pt>
                <c:pt idx="13">
                  <c:v>315.72999999999973</c:v>
                </c:pt>
                <c:pt idx="14">
                  <c:v>317.89</c:v>
                </c:pt>
                <c:pt idx="15">
                  <c:v>320.02999999999969</c:v>
                </c:pt>
                <c:pt idx="16">
                  <c:v>322.14999999999998</c:v>
                </c:pt>
                <c:pt idx="17">
                  <c:v>324.25</c:v>
                </c:pt>
                <c:pt idx="18">
                  <c:v>326.33</c:v>
                </c:pt>
                <c:pt idx="19">
                  <c:v>328.39</c:v>
                </c:pt>
                <c:pt idx="20">
                  <c:v>330.42999999999967</c:v>
                </c:pt>
                <c:pt idx="21">
                  <c:v>332.46</c:v>
                </c:pt>
                <c:pt idx="22">
                  <c:v>334.46</c:v>
                </c:pt>
                <c:pt idx="23">
                  <c:v>336.45</c:v>
                </c:pt>
                <c:pt idx="24">
                  <c:v>338.41999999999973</c:v>
                </c:pt>
                <c:pt idx="25">
                  <c:v>340.38</c:v>
                </c:pt>
                <c:pt idx="26">
                  <c:v>342.31</c:v>
                </c:pt>
                <c:pt idx="27">
                  <c:v>344.24</c:v>
                </c:pt>
                <c:pt idx="28">
                  <c:v>346.14000000000027</c:v>
                </c:pt>
                <c:pt idx="29">
                  <c:v>348.04</c:v>
                </c:pt>
                <c:pt idx="30">
                  <c:v>349.90999999999974</c:v>
                </c:pt>
                <c:pt idx="31">
                  <c:v>351.78</c:v>
                </c:pt>
                <c:pt idx="32">
                  <c:v>353.63</c:v>
                </c:pt>
                <c:pt idx="33">
                  <c:v>355.46</c:v>
                </c:pt>
                <c:pt idx="34">
                  <c:v>357.28999999999974</c:v>
                </c:pt>
                <c:pt idx="35">
                  <c:v>359.1</c:v>
                </c:pt>
                <c:pt idx="36">
                  <c:v>360.89</c:v>
                </c:pt>
                <c:pt idx="37">
                  <c:v>362.68</c:v>
                </c:pt>
                <c:pt idx="38">
                  <c:v>364.45</c:v>
                </c:pt>
                <c:pt idx="39">
                  <c:v>366.21</c:v>
                </c:pt>
                <c:pt idx="40">
                  <c:v>367.96999999999974</c:v>
                </c:pt>
                <c:pt idx="41">
                  <c:v>369.71</c:v>
                </c:pt>
                <c:pt idx="42">
                  <c:v>371.44</c:v>
                </c:pt>
                <c:pt idx="43">
                  <c:v>373.15000000000026</c:v>
                </c:pt>
                <c:pt idx="44">
                  <c:v>374.86</c:v>
                </c:pt>
                <c:pt idx="45">
                  <c:v>376.56</c:v>
                </c:pt>
                <c:pt idx="46">
                  <c:v>378.25</c:v>
                </c:pt>
                <c:pt idx="47">
                  <c:v>379.94</c:v>
                </c:pt>
                <c:pt idx="48">
                  <c:v>381.61</c:v>
                </c:pt>
                <c:pt idx="49">
                  <c:v>383.27</c:v>
                </c:pt>
                <c:pt idx="50">
                  <c:v>384.92999999999967</c:v>
                </c:pt>
                <c:pt idx="51">
                  <c:v>386.57</c:v>
                </c:pt>
                <c:pt idx="52">
                  <c:v>388.21</c:v>
                </c:pt>
                <c:pt idx="53">
                  <c:v>389.85</c:v>
                </c:pt>
                <c:pt idx="54">
                  <c:v>391.46999999999974</c:v>
                </c:pt>
                <c:pt idx="55">
                  <c:v>393.09</c:v>
                </c:pt>
                <c:pt idx="56">
                  <c:v>394.7</c:v>
                </c:pt>
                <c:pt idx="57">
                  <c:v>396.31</c:v>
                </c:pt>
                <c:pt idx="58">
                  <c:v>397.90999999999974</c:v>
                </c:pt>
                <c:pt idx="59">
                  <c:v>399.5</c:v>
                </c:pt>
                <c:pt idx="60">
                  <c:v>401.08</c:v>
                </c:pt>
                <c:pt idx="61">
                  <c:v>402.67</c:v>
                </c:pt>
                <c:pt idx="62">
                  <c:v>404.24</c:v>
                </c:pt>
                <c:pt idx="63">
                  <c:v>405.81</c:v>
                </c:pt>
                <c:pt idx="64">
                  <c:v>407.38</c:v>
                </c:pt>
                <c:pt idx="65">
                  <c:v>408.94</c:v>
                </c:pt>
                <c:pt idx="66">
                  <c:v>410.48999999999967</c:v>
                </c:pt>
                <c:pt idx="67">
                  <c:v>412.04</c:v>
                </c:pt>
                <c:pt idx="68">
                  <c:v>413.59</c:v>
                </c:pt>
                <c:pt idx="69">
                  <c:v>415.13</c:v>
                </c:pt>
                <c:pt idx="70">
                  <c:v>416.67</c:v>
                </c:pt>
                <c:pt idx="71">
                  <c:v>418.21</c:v>
                </c:pt>
                <c:pt idx="72">
                  <c:v>419.74</c:v>
                </c:pt>
                <c:pt idx="73">
                  <c:v>421.27</c:v>
                </c:pt>
                <c:pt idx="74">
                  <c:v>422.78999999999974</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463.21999999999974</c:v>
                </c:pt>
                <c:pt idx="102">
                  <c:v>464.71</c:v>
                </c:pt>
                <c:pt idx="103">
                  <c:v>466.19</c:v>
                </c:pt>
                <c:pt idx="104">
                  <c:v>467.67</c:v>
                </c:pt>
                <c:pt idx="105">
                  <c:v>469.16</c:v>
                </c:pt>
                <c:pt idx="106">
                  <c:v>470.64000000000027</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488.48999999999967</c:v>
                </c:pt>
                <c:pt idx="119">
                  <c:v>489.97999999999973</c:v>
                </c:pt>
                <c:pt idx="120">
                  <c:v>491.46999999999974</c:v>
                </c:pt>
                <c:pt idx="121">
                  <c:v>492.96</c:v>
                </c:pt>
                <c:pt idx="122">
                  <c:v>494.45</c:v>
                </c:pt>
                <c:pt idx="123">
                  <c:v>495.95</c:v>
                </c:pt>
                <c:pt idx="124">
                  <c:v>497.44</c:v>
                </c:pt>
                <c:pt idx="125">
                  <c:v>498.94</c:v>
                </c:pt>
                <c:pt idx="126">
                  <c:v>500.42999999999967</c:v>
                </c:pt>
                <c:pt idx="127">
                  <c:v>501.92999999999967</c:v>
                </c:pt>
                <c:pt idx="128">
                  <c:v>503.42999999999967</c:v>
                </c:pt>
                <c:pt idx="129">
                  <c:v>504.92999999999967</c:v>
                </c:pt>
                <c:pt idx="130">
                  <c:v>506.42999999999967</c:v>
                </c:pt>
                <c:pt idx="131">
                  <c:v>507.92999999999967</c:v>
                </c:pt>
                <c:pt idx="132">
                  <c:v>509.42999999999967</c:v>
                </c:pt>
                <c:pt idx="133">
                  <c:v>510.94</c:v>
                </c:pt>
                <c:pt idx="134">
                  <c:v>512.43999999999949</c:v>
                </c:pt>
                <c:pt idx="135">
                  <c:v>513.94999999999948</c:v>
                </c:pt>
                <c:pt idx="136">
                  <c:v>515.44999999999948</c:v>
                </c:pt>
                <c:pt idx="137">
                  <c:v>516.95999999999947</c:v>
                </c:pt>
                <c:pt idx="138">
                  <c:v>518.47</c:v>
                </c:pt>
                <c:pt idx="139">
                  <c:v>519.98</c:v>
                </c:pt>
                <c:pt idx="140">
                  <c:v>521.49</c:v>
                </c:pt>
                <c:pt idx="141">
                  <c:v>523</c:v>
                </c:pt>
                <c:pt idx="142">
                  <c:v>524.51</c:v>
                </c:pt>
                <c:pt idx="143">
                  <c:v>526.03</c:v>
                </c:pt>
                <c:pt idx="144">
                  <c:v>527.54</c:v>
                </c:pt>
                <c:pt idx="145">
                  <c:v>529.05999999999949</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544.28000000000054</c:v>
                </c:pt>
                <c:pt idx="156">
                  <c:v>545.80999999999949</c:v>
                </c:pt>
                <c:pt idx="157">
                  <c:v>547.33999999999946</c:v>
                </c:pt>
                <c:pt idx="158">
                  <c:v>548.87</c:v>
                </c:pt>
                <c:pt idx="159">
                  <c:v>550.4</c:v>
                </c:pt>
                <c:pt idx="160">
                  <c:v>551.92999999999938</c:v>
                </c:pt>
                <c:pt idx="161">
                  <c:v>553.45999999999947</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568.83999999999946</c:v>
                </c:pt>
                <c:pt idx="172">
                  <c:v>570.38</c:v>
                </c:pt>
                <c:pt idx="173">
                  <c:v>571.91999999999996</c:v>
                </c:pt>
                <c:pt idx="174">
                  <c:v>573.47</c:v>
                </c:pt>
                <c:pt idx="175">
                  <c:v>575.01</c:v>
                </c:pt>
                <c:pt idx="176">
                  <c:v>576.55999999999949</c:v>
                </c:pt>
                <c:pt idx="177">
                  <c:v>578.1</c:v>
                </c:pt>
                <c:pt idx="178">
                  <c:v>579.65</c:v>
                </c:pt>
                <c:pt idx="179">
                  <c:v>581.19000000000005</c:v>
                </c:pt>
                <c:pt idx="180">
                  <c:v>582.74</c:v>
                </c:pt>
                <c:pt idx="181">
                  <c:v>584.29000000000053</c:v>
                </c:pt>
                <c:pt idx="182">
                  <c:v>585.83999999999946</c:v>
                </c:pt>
                <c:pt idx="183">
                  <c:v>587.39</c:v>
                </c:pt>
                <c:pt idx="184">
                  <c:v>588.93999999999949</c:v>
                </c:pt>
                <c:pt idx="185">
                  <c:v>590.49</c:v>
                </c:pt>
                <c:pt idx="186">
                  <c:v>592.04</c:v>
                </c:pt>
                <c:pt idx="187">
                  <c:v>593.59</c:v>
                </c:pt>
                <c:pt idx="188">
                  <c:v>595.14</c:v>
                </c:pt>
                <c:pt idx="189">
                  <c:v>596.69000000000005</c:v>
                </c:pt>
                <c:pt idx="190">
                  <c:v>598.24</c:v>
                </c:pt>
                <c:pt idx="191">
                  <c:v>599.79999999999995</c:v>
                </c:pt>
                <c:pt idx="192">
                  <c:v>601.34999999999945</c:v>
                </c:pt>
                <c:pt idx="193">
                  <c:v>602.9</c:v>
                </c:pt>
                <c:pt idx="194">
                  <c:v>604.45999999999947</c:v>
                </c:pt>
                <c:pt idx="195">
                  <c:v>606.01</c:v>
                </c:pt>
                <c:pt idx="196">
                  <c:v>607.55999999999949</c:v>
                </c:pt>
                <c:pt idx="197">
                  <c:v>609.12</c:v>
                </c:pt>
                <c:pt idx="198">
                  <c:v>610.66999999999996</c:v>
                </c:pt>
                <c:pt idx="199">
                  <c:v>612.23</c:v>
                </c:pt>
                <c:pt idx="200">
                  <c:v>613.78000000000054</c:v>
                </c:pt>
                <c:pt idx="201">
                  <c:v>615.33999999999946</c:v>
                </c:pt>
                <c:pt idx="202">
                  <c:v>616.89</c:v>
                </c:pt>
                <c:pt idx="203">
                  <c:v>618.44999999999948</c:v>
                </c:pt>
                <c:pt idx="204">
                  <c:v>620</c:v>
                </c:pt>
                <c:pt idx="205">
                  <c:v>621.55999999999949</c:v>
                </c:pt>
                <c:pt idx="206">
                  <c:v>623.12</c:v>
                </c:pt>
                <c:pt idx="207">
                  <c:v>624.66999999999996</c:v>
                </c:pt>
                <c:pt idx="208">
                  <c:v>626.23</c:v>
                </c:pt>
                <c:pt idx="209">
                  <c:v>627.78000000000054</c:v>
                </c:pt>
                <c:pt idx="210">
                  <c:v>629.33999999999946</c:v>
                </c:pt>
                <c:pt idx="211">
                  <c:v>630.9</c:v>
                </c:pt>
                <c:pt idx="212">
                  <c:v>632.44999999999948</c:v>
                </c:pt>
                <c:pt idx="213">
                  <c:v>634.01</c:v>
                </c:pt>
                <c:pt idx="214">
                  <c:v>635.55999999999949</c:v>
                </c:pt>
                <c:pt idx="215">
                  <c:v>637.12</c:v>
                </c:pt>
                <c:pt idx="216">
                  <c:v>638.67999999999995</c:v>
                </c:pt>
                <c:pt idx="217">
                  <c:v>640.23</c:v>
                </c:pt>
                <c:pt idx="218">
                  <c:v>641.79000000000053</c:v>
                </c:pt>
                <c:pt idx="219">
                  <c:v>643.33999999999946</c:v>
                </c:pt>
                <c:pt idx="220">
                  <c:v>644.9</c:v>
                </c:pt>
                <c:pt idx="221">
                  <c:v>646.44999999999948</c:v>
                </c:pt>
                <c:pt idx="222">
                  <c:v>648.01</c:v>
                </c:pt>
                <c:pt idx="223">
                  <c:v>649.55999999999949</c:v>
                </c:pt>
                <c:pt idx="224">
                  <c:v>651.12</c:v>
                </c:pt>
                <c:pt idx="225">
                  <c:v>652.66999999999996</c:v>
                </c:pt>
                <c:pt idx="226">
                  <c:v>654.23</c:v>
                </c:pt>
                <c:pt idx="227">
                  <c:v>655.78000000000054</c:v>
                </c:pt>
                <c:pt idx="228">
                  <c:v>657.32999999999947</c:v>
                </c:pt>
                <c:pt idx="229">
                  <c:v>658.89</c:v>
                </c:pt>
                <c:pt idx="230">
                  <c:v>660.43999999999949</c:v>
                </c:pt>
                <c:pt idx="231">
                  <c:v>662</c:v>
                </c:pt>
                <c:pt idx="232">
                  <c:v>663.55</c:v>
                </c:pt>
                <c:pt idx="233">
                  <c:v>665.1</c:v>
                </c:pt>
                <c:pt idx="234">
                  <c:v>666.65</c:v>
                </c:pt>
                <c:pt idx="235">
                  <c:v>668.21</c:v>
                </c:pt>
                <c:pt idx="236">
                  <c:v>669.76</c:v>
                </c:pt>
                <c:pt idx="237">
                  <c:v>671.31</c:v>
                </c:pt>
                <c:pt idx="238">
                  <c:v>672.85999999999945</c:v>
                </c:pt>
                <c:pt idx="239">
                  <c:v>674.41</c:v>
                </c:pt>
                <c:pt idx="240">
                  <c:v>675.95999999999947</c:v>
                </c:pt>
                <c:pt idx="241">
                  <c:v>677.51</c:v>
                </c:pt>
                <c:pt idx="242">
                  <c:v>679.06</c:v>
                </c:pt>
                <c:pt idx="243">
                  <c:v>680.61</c:v>
                </c:pt>
                <c:pt idx="244">
                  <c:v>682.16</c:v>
                </c:pt>
                <c:pt idx="245">
                  <c:v>683.71</c:v>
                </c:pt>
                <c:pt idx="246">
                  <c:v>685.26</c:v>
                </c:pt>
                <c:pt idx="247">
                  <c:v>686.81</c:v>
                </c:pt>
                <c:pt idx="248">
                  <c:v>688.35999999999945</c:v>
                </c:pt>
                <c:pt idx="249">
                  <c:v>689.91</c:v>
                </c:pt>
                <c:pt idx="250">
                  <c:v>691.44999999999948</c:v>
                </c:pt>
                <c:pt idx="251">
                  <c:v>693</c:v>
                </c:pt>
                <c:pt idx="252">
                  <c:v>694.55</c:v>
                </c:pt>
                <c:pt idx="253">
                  <c:v>696.1</c:v>
                </c:pt>
                <c:pt idx="254">
                  <c:v>697.64</c:v>
                </c:pt>
                <c:pt idx="255">
                  <c:v>699.19</c:v>
                </c:pt>
                <c:pt idx="256">
                  <c:v>700.74</c:v>
                </c:pt>
                <c:pt idx="257">
                  <c:v>702.28000000000054</c:v>
                </c:pt>
                <c:pt idx="258">
                  <c:v>703.82999999999947</c:v>
                </c:pt>
                <c:pt idx="259">
                  <c:v>705.37</c:v>
                </c:pt>
                <c:pt idx="260">
                  <c:v>706.92</c:v>
                </c:pt>
                <c:pt idx="261">
                  <c:v>708.45999999999947</c:v>
                </c:pt>
                <c:pt idx="262">
                  <c:v>710.01</c:v>
                </c:pt>
                <c:pt idx="263">
                  <c:v>711.55</c:v>
                </c:pt>
                <c:pt idx="264">
                  <c:v>713.1</c:v>
                </c:pt>
                <c:pt idx="265">
                  <c:v>714.64</c:v>
                </c:pt>
                <c:pt idx="266">
                  <c:v>716.18000000000052</c:v>
                </c:pt>
                <c:pt idx="267">
                  <c:v>717.73</c:v>
                </c:pt>
                <c:pt idx="268">
                  <c:v>719.27000000000055</c:v>
                </c:pt>
                <c:pt idx="269">
                  <c:v>720.81999999999948</c:v>
                </c:pt>
                <c:pt idx="270">
                  <c:v>722.35999999999945</c:v>
                </c:pt>
                <c:pt idx="271">
                  <c:v>723.9</c:v>
                </c:pt>
                <c:pt idx="272">
                  <c:v>725.43999999999949</c:v>
                </c:pt>
                <c:pt idx="273">
                  <c:v>726.99</c:v>
                </c:pt>
                <c:pt idx="274">
                  <c:v>728.53</c:v>
                </c:pt>
                <c:pt idx="275">
                  <c:v>730.07</c:v>
                </c:pt>
                <c:pt idx="276">
                  <c:v>731.62</c:v>
                </c:pt>
                <c:pt idx="277">
                  <c:v>733.16</c:v>
                </c:pt>
                <c:pt idx="278">
                  <c:v>734.7</c:v>
                </c:pt>
                <c:pt idx="279">
                  <c:v>736.24</c:v>
                </c:pt>
                <c:pt idx="280">
                  <c:v>737.79000000000053</c:v>
                </c:pt>
                <c:pt idx="281">
                  <c:v>739.32999999999947</c:v>
                </c:pt>
                <c:pt idx="282">
                  <c:v>740.87</c:v>
                </c:pt>
                <c:pt idx="283">
                  <c:v>742.41</c:v>
                </c:pt>
                <c:pt idx="284">
                  <c:v>743.95999999999947</c:v>
                </c:pt>
                <c:pt idx="285">
                  <c:v>745.5</c:v>
                </c:pt>
                <c:pt idx="286">
                  <c:v>747.04</c:v>
                </c:pt>
                <c:pt idx="287">
                  <c:v>748.58</c:v>
                </c:pt>
                <c:pt idx="288">
                  <c:v>750.13</c:v>
                </c:pt>
                <c:pt idx="289">
                  <c:v>751.67000000000053</c:v>
                </c:pt>
                <c:pt idx="290">
                  <c:v>753.21</c:v>
                </c:pt>
                <c:pt idx="291">
                  <c:v>754.76</c:v>
                </c:pt>
                <c:pt idx="292">
                  <c:v>756.3</c:v>
                </c:pt>
                <c:pt idx="293">
                  <c:v>757.84999999999945</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774.84999999999945</c:v>
                </c:pt>
                <c:pt idx="305">
                  <c:v>776.4</c:v>
                </c:pt>
                <c:pt idx="306">
                  <c:v>777.94999999999948</c:v>
                </c:pt>
                <c:pt idx="307">
                  <c:v>779.5</c:v>
                </c:pt>
                <c:pt idx="308">
                  <c:v>781.05</c:v>
                </c:pt>
                <c:pt idx="309">
                  <c:v>782.6</c:v>
                </c:pt>
                <c:pt idx="310">
                  <c:v>784.15</c:v>
                </c:pt>
                <c:pt idx="311">
                  <c:v>785.7</c:v>
                </c:pt>
                <c:pt idx="312">
                  <c:v>787.25</c:v>
                </c:pt>
                <c:pt idx="313">
                  <c:v>788.81</c:v>
                </c:pt>
                <c:pt idx="314">
                  <c:v>790.35999999999945</c:v>
                </c:pt>
                <c:pt idx="315">
                  <c:v>791.91</c:v>
                </c:pt>
                <c:pt idx="316">
                  <c:v>793.47</c:v>
                </c:pt>
                <c:pt idx="317">
                  <c:v>795.02</c:v>
                </c:pt>
                <c:pt idx="318">
                  <c:v>796.58</c:v>
                </c:pt>
                <c:pt idx="319">
                  <c:v>798.14</c:v>
                </c:pt>
                <c:pt idx="320">
                  <c:v>799.7</c:v>
                </c:pt>
                <c:pt idx="321">
                  <c:v>801.26</c:v>
                </c:pt>
                <c:pt idx="322">
                  <c:v>802.81999999999948</c:v>
                </c:pt>
                <c:pt idx="323">
                  <c:v>804.38</c:v>
                </c:pt>
                <c:pt idx="324">
                  <c:v>805.93999999999949</c:v>
                </c:pt>
                <c:pt idx="325">
                  <c:v>807.5</c:v>
                </c:pt>
                <c:pt idx="326">
                  <c:v>809.06</c:v>
                </c:pt>
                <c:pt idx="327">
                  <c:v>810.63</c:v>
                </c:pt>
                <c:pt idx="328">
                  <c:v>812.19</c:v>
                </c:pt>
                <c:pt idx="329">
                  <c:v>813.76</c:v>
                </c:pt>
                <c:pt idx="330">
                  <c:v>815.32999999999947</c:v>
                </c:pt>
                <c:pt idx="331">
                  <c:v>816.89</c:v>
                </c:pt>
                <c:pt idx="332">
                  <c:v>818.45999999999947</c:v>
                </c:pt>
                <c:pt idx="333">
                  <c:v>820.03</c:v>
                </c:pt>
                <c:pt idx="334">
                  <c:v>821.61</c:v>
                </c:pt>
                <c:pt idx="335">
                  <c:v>823.18000000000052</c:v>
                </c:pt>
                <c:pt idx="336">
                  <c:v>824.75</c:v>
                </c:pt>
                <c:pt idx="337">
                  <c:v>826.32999999999947</c:v>
                </c:pt>
                <c:pt idx="338">
                  <c:v>827.9</c:v>
                </c:pt>
                <c:pt idx="339">
                  <c:v>829.48</c:v>
                </c:pt>
                <c:pt idx="340">
                  <c:v>831.06</c:v>
                </c:pt>
                <c:pt idx="341">
                  <c:v>832.63</c:v>
                </c:pt>
                <c:pt idx="342">
                  <c:v>834.21</c:v>
                </c:pt>
                <c:pt idx="343">
                  <c:v>835.8</c:v>
                </c:pt>
                <c:pt idx="344">
                  <c:v>837.38</c:v>
                </c:pt>
                <c:pt idx="345">
                  <c:v>838.95999999999947</c:v>
                </c:pt>
                <c:pt idx="346">
                  <c:v>840.55</c:v>
                </c:pt>
                <c:pt idx="347">
                  <c:v>842.13</c:v>
                </c:pt>
                <c:pt idx="348">
                  <c:v>843.72</c:v>
                </c:pt>
                <c:pt idx="349">
                  <c:v>845.31</c:v>
                </c:pt>
                <c:pt idx="350">
                  <c:v>846.9</c:v>
                </c:pt>
                <c:pt idx="351">
                  <c:v>848.49</c:v>
                </c:pt>
                <c:pt idx="352">
                  <c:v>850.08</c:v>
                </c:pt>
                <c:pt idx="353">
                  <c:v>851.67000000000053</c:v>
                </c:pt>
                <c:pt idx="354">
                  <c:v>853.26</c:v>
                </c:pt>
                <c:pt idx="355">
                  <c:v>854.85999999999945</c:v>
                </c:pt>
                <c:pt idx="356">
                  <c:v>856.45999999999947</c:v>
                </c:pt>
                <c:pt idx="357">
                  <c:v>858.05</c:v>
                </c:pt>
                <c:pt idx="358">
                  <c:v>859.65</c:v>
                </c:pt>
                <c:pt idx="359">
                  <c:v>861.25</c:v>
                </c:pt>
                <c:pt idx="360">
                  <c:v>862.84999999999945</c:v>
                </c:pt>
                <c:pt idx="361">
                  <c:v>864.44999999999948</c:v>
                </c:pt>
                <c:pt idx="362">
                  <c:v>866.06</c:v>
                </c:pt>
                <c:pt idx="363">
                  <c:v>867.66</c:v>
                </c:pt>
                <c:pt idx="364">
                  <c:v>869.27000000000055</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891.83999999999946</c:v>
                </c:pt>
                <c:pt idx="379">
                  <c:v>893.45999999999947</c:v>
                </c:pt>
                <c:pt idx="380">
                  <c:v>895.08</c:v>
                </c:pt>
                <c:pt idx="381">
                  <c:v>896.7</c:v>
                </c:pt>
                <c:pt idx="382">
                  <c:v>898.31999999999948</c:v>
                </c:pt>
                <c:pt idx="383">
                  <c:v>899.93999999999949</c:v>
                </c:pt>
                <c:pt idx="384">
                  <c:v>901.56</c:v>
                </c:pt>
                <c:pt idx="385">
                  <c:v>903.19</c:v>
                </c:pt>
                <c:pt idx="386">
                  <c:v>904.81</c:v>
                </c:pt>
                <c:pt idx="387">
                  <c:v>906.43</c:v>
                </c:pt>
                <c:pt idx="388">
                  <c:v>908.05</c:v>
                </c:pt>
                <c:pt idx="389">
                  <c:v>909.68000000000052</c:v>
                </c:pt>
                <c:pt idx="390">
                  <c:v>911.3</c:v>
                </c:pt>
                <c:pt idx="391">
                  <c:v>912.92</c:v>
                </c:pt>
                <c:pt idx="392">
                  <c:v>914.54</c:v>
                </c:pt>
                <c:pt idx="393">
                  <c:v>916.17000000000053</c:v>
                </c:pt>
                <c:pt idx="394">
                  <c:v>917.79000000000053</c:v>
                </c:pt>
                <c:pt idx="395">
                  <c:v>919.41</c:v>
                </c:pt>
                <c:pt idx="396">
                  <c:v>921.03</c:v>
                </c:pt>
                <c:pt idx="397">
                  <c:v>922.65</c:v>
                </c:pt>
                <c:pt idx="398">
                  <c:v>924.27000000000055</c:v>
                </c:pt>
                <c:pt idx="399">
                  <c:v>925.89</c:v>
                </c:pt>
                <c:pt idx="400">
                  <c:v>927.51</c:v>
                </c:pt>
                <c:pt idx="401">
                  <c:v>929.13</c:v>
                </c:pt>
                <c:pt idx="402">
                  <c:v>930.75</c:v>
                </c:pt>
                <c:pt idx="403">
                  <c:v>932.37</c:v>
                </c:pt>
                <c:pt idx="404">
                  <c:v>933.98</c:v>
                </c:pt>
                <c:pt idx="405">
                  <c:v>935.6</c:v>
                </c:pt>
                <c:pt idx="406">
                  <c:v>937.21</c:v>
                </c:pt>
                <c:pt idx="407">
                  <c:v>938.81999999999948</c:v>
                </c:pt>
                <c:pt idx="408">
                  <c:v>940.43</c:v>
                </c:pt>
                <c:pt idx="409">
                  <c:v>942.04</c:v>
                </c:pt>
                <c:pt idx="410">
                  <c:v>943.64</c:v>
                </c:pt>
                <c:pt idx="411">
                  <c:v>945.25</c:v>
                </c:pt>
                <c:pt idx="412">
                  <c:v>946.84999999999945</c:v>
                </c:pt>
                <c:pt idx="413">
                  <c:v>948.44999999999948</c:v>
                </c:pt>
                <c:pt idx="414">
                  <c:v>950.05</c:v>
                </c:pt>
                <c:pt idx="415">
                  <c:v>951.65</c:v>
                </c:pt>
                <c:pt idx="416">
                  <c:v>953.24</c:v>
                </c:pt>
                <c:pt idx="417">
                  <c:v>954.82999999999947</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975.18000000000052</c:v>
                </c:pt>
                <c:pt idx="431">
                  <c:v>976.71</c:v>
                </c:pt>
                <c:pt idx="432">
                  <c:v>978.24</c:v>
                </c:pt>
                <c:pt idx="433">
                  <c:v>979.76</c:v>
                </c:pt>
                <c:pt idx="434">
                  <c:v>981.28000000000054</c:v>
                </c:pt>
                <c:pt idx="435">
                  <c:v>982.79000000000053</c:v>
                </c:pt>
                <c:pt idx="436">
                  <c:v>984.3</c:v>
                </c:pt>
                <c:pt idx="437">
                  <c:v>985.8</c:v>
                </c:pt>
                <c:pt idx="438">
                  <c:v>987.29000000000053</c:v>
                </c:pt>
                <c:pt idx="439">
                  <c:v>988.77000000000055</c:v>
                </c:pt>
                <c:pt idx="440">
                  <c:v>990.25</c:v>
                </c:pt>
                <c:pt idx="441">
                  <c:v>991.72</c:v>
                </c:pt>
                <c:pt idx="442">
                  <c:v>993.18000000000052</c:v>
                </c:pt>
                <c:pt idx="443">
                  <c:v>994.64</c:v>
                </c:pt>
                <c:pt idx="444">
                  <c:v>996.08</c:v>
                </c:pt>
                <c:pt idx="445">
                  <c:v>997.52</c:v>
                </c:pt>
                <c:pt idx="446">
                  <c:v>998.94999999999948</c:v>
                </c:pt>
                <c:pt idx="447">
                  <c:v>1000.37</c:v>
                </c:pt>
                <c:pt idx="448">
                  <c:v>1001.7800000000005</c:v>
                </c:pt>
                <c:pt idx="449">
                  <c:v>1003.1800000000005</c:v>
                </c:pt>
                <c:pt idx="450">
                  <c:v>1004.57</c:v>
                </c:pt>
                <c:pt idx="451">
                  <c:v>1005.9499999999995</c:v>
                </c:pt>
                <c:pt idx="452">
                  <c:v>1007.3199999999995</c:v>
                </c:pt>
                <c:pt idx="453">
                  <c:v>1008.6800000000005</c:v>
                </c:pt>
                <c:pt idx="454">
                  <c:v>1010.03</c:v>
                </c:pt>
                <c:pt idx="455">
                  <c:v>1011.3599999999994</c:v>
                </c:pt>
                <c:pt idx="456">
                  <c:v>1012.69</c:v>
                </c:pt>
                <c:pt idx="457">
                  <c:v>1014</c:v>
                </c:pt>
                <c:pt idx="458">
                  <c:v>1015.3</c:v>
                </c:pt>
                <c:pt idx="459">
                  <c:v>1016.59</c:v>
                </c:pt>
                <c:pt idx="460">
                  <c:v>1017.8599999999994</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2073.8900000000012</c:v>
                </c:pt>
                <c:pt idx="539">
                  <c:v>2086.3300000000022</c:v>
                </c:pt>
                <c:pt idx="540">
                  <c:v>2098.7399999999998</c:v>
                </c:pt>
                <c:pt idx="541">
                  <c:v>2111.12</c:v>
                </c:pt>
                <c:pt idx="542">
                  <c:v>2123.46</c:v>
                </c:pt>
                <c:pt idx="543">
                  <c:v>2135.7799999999997</c:v>
                </c:pt>
                <c:pt idx="544">
                  <c:v>2148.0700000000002</c:v>
                </c:pt>
                <c:pt idx="545">
                  <c:v>2160.3300000000022</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2281.3100000000022</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'Selected Parker data'!$D$4:$D$585</c:f>
              <c:numCache>
                <c:formatCode>General</c:formatCode>
                <c:ptCount val="582"/>
                <c:pt idx="0">
                  <c:v>0</c:v>
                </c:pt>
                <c:pt idx="1">
                  <c:v>22.22</c:v>
                </c:pt>
                <c:pt idx="2">
                  <c:v>25</c:v>
                </c:pt>
                <c:pt idx="3">
                  <c:v>25</c:v>
                </c:pt>
                <c:pt idx="4">
                  <c:v>26.67</c:v>
                </c:pt>
                <c:pt idx="5">
                  <c:v>27.779999999999987</c:v>
                </c:pt>
                <c:pt idx="6">
                  <c:v>27.779999999999987</c:v>
                </c:pt>
                <c:pt idx="7">
                  <c:v>28.57</c:v>
                </c:pt>
                <c:pt idx="8">
                  <c:v>26.979999999999986</c:v>
                </c:pt>
                <c:pt idx="9">
                  <c:v>36.11</c:v>
                </c:pt>
                <c:pt idx="10">
                  <c:v>38.379999999999995</c:v>
                </c:pt>
                <c:pt idx="11">
                  <c:v>29.17</c:v>
                </c:pt>
                <c:pt idx="12">
                  <c:v>35.56</c:v>
                </c:pt>
                <c:pt idx="13">
                  <c:v>33.33</c:v>
                </c:pt>
                <c:pt idx="14">
                  <c:v>30.110000000000017</c:v>
                </c:pt>
                <c:pt idx="15">
                  <c:v>32.410000000000004</c:v>
                </c:pt>
                <c:pt idx="16">
                  <c:v>34.290000000000013</c:v>
                </c:pt>
                <c:pt idx="17">
                  <c:v>31.97</c:v>
                </c:pt>
                <c:pt idx="18">
                  <c:v>35.93</c:v>
                </c:pt>
                <c:pt idx="19">
                  <c:v>37.700000000000003</c:v>
                </c:pt>
                <c:pt idx="20">
                  <c:v>37.270000000000003</c:v>
                </c:pt>
                <c:pt idx="21">
                  <c:v>34.260000000000012</c:v>
                </c:pt>
                <c:pt idx="22">
                  <c:v>34.21</c:v>
                </c:pt>
                <c:pt idx="23">
                  <c:v>29.45</c:v>
                </c:pt>
                <c:pt idx="24">
                  <c:v>31.62</c:v>
                </c:pt>
                <c:pt idx="25">
                  <c:v>31.04</c:v>
                </c:pt>
                <c:pt idx="26">
                  <c:v>30.87</c:v>
                </c:pt>
                <c:pt idx="27">
                  <c:v>32.06</c:v>
                </c:pt>
                <c:pt idx="28">
                  <c:v>27.79</c:v>
                </c:pt>
                <c:pt idx="29">
                  <c:v>28.34</c:v>
                </c:pt>
                <c:pt idx="30">
                  <c:v>27.52</c:v>
                </c:pt>
                <c:pt idx="31">
                  <c:v>22.67</c:v>
                </c:pt>
                <c:pt idx="32">
                  <c:v>25.14</c:v>
                </c:pt>
                <c:pt idx="33">
                  <c:v>28.610000000000017</c:v>
                </c:pt>
                <c:pt idx="34">
                  <c:v>22.8</c:v>
                </c:pt>
                <c:pt idx="35">
                  <c:v>24.959999999999987</c:v>
                </c:pt>
                <c:pt idx="36">
                  <c:v>21.29</c:v>
                </c:pt>
                <c:pt idx="37">
                  <c:v>22.41</c:v>
                </c:pt>
                <c:pt idx="38">
                  <c:v>17.34</c:v>
                </c:pt>
                <c:pt idx="39">
                  <c:v>21.259999999999987</c:v>
                </c:pt>
                <c:pt idx="40">
                  <c:v>18.649999999999999</c:v>
                </c:pt>
                <c:pt idx="41">
                  <c:v>19.690000000000001</c:v>
                </c:pt>
                <c:pt idx="42">
                  <c:v>17.18</c:v>
                </c:pt>
                <c:pt idx="43">
                  <c:v>16.62</c:v>
                </c:pt>
                <c:pt idx="44">
                  <c:v>13.8</c:v>
                </c:pt>
                <c:pt idx="45">
                  <c:v>15.53</c:v>
                </c:pt>
                <c:pt idx="46">
                  <c:v>15.05</c:v>
                </c:pt>
                <c:pt idx="47">
                  <c:v>15.98</c:v>
                </c:pt>
                <c:pt idx="48">
                  <c:v>14.34</c:v>
                </c:pt>
                <c:pt idx="49">
                  <c:v>12.81</c:v>
                </c:pt>
                <c:pt idx="50">
                  <c:v>13.19</c:v>
                </c:pt>
                <c:pt idx="51">
                  <c:v>12.229999999999999</c:v>
                </c:pt>
                <c:pt idx="52">
                  <c:v>11.02</c:v>
                </c:pt>
                <c:pt idx="53">
                  <c:v>11.77</c:v>
                </c:pt>
                <c:pt idx="54">
                  <c:v>11.41</c:v>
                </c:pt>
                <c:pt idx="55">
                  <c:v>10.07</c:v>
                </c:pt>
                <c:pt idx="56">
                  <c:v>9.98</c:v>
                </c:pt>
                <c:pt idx="57">
                  <c:v>9.3500000000000068</c:v>
                </c:pt>
                <c:pt idx="58">
                  <c:v>9.58</c:v>
                </c:pt>
                <c:pt idx="59">
                  <c:v>9.99</c:v>
                </c:pt>
                <c:pt idx="60">
                  <c:v>9.0400000000000009</c:v>
                </c:pt>
                <c:pt idx="61">
                  <c:v>9.4500000000000028</c:v>
                </c:pt>
                <c:pt idx="62">
                  <c:v>9.2100000000000009</c:v>
                </c:pt>
                <c:pt idx="63">
                  <c:v>8.69</c:v>
                </c:pt>
                <c:pt idx="64">
                  <c:v>7.9700000000000024</c:v>
                </c:pt>
                <c:pt idx="65">
                  <c:v>7.09</c:v>
                </c:pt>
                <c:pt idx="66">
                  <c:v>7.1099999999999985</c:v>
                </c:pt>
                <c:pt idx="67">
                  <c:v>8.0300000000000011</c:v>
                </c:pt>
                <c:pt idx="68">
                  <c:v>6.9700000000000024</c:v>
                </c:pt>
                <c:pt idx="69">
                  <c:v>7.49</c:v>
                </c:pt>
                <c:pt idx="70">
                  <c:v>7.1199999999999966</c:v>
                </c:pt>
                <c:pt idx="71">
                  <c:v>7.17</c:v>
                </c:pt>
                <c:pt idx="72">
                  <c:v>6.6</c:v>
                </c:pt>
                <c:pt idx="73">
                  <c:v>6.67</c:v>
                </c:pt>
                <c:pt idx="74">
                  <c:v>7.1</c:v>
                </c:pt>
                <c:pt idx="75">
                  <c:v>7.34</c:v>
                </c:pt>
                <c:pt idx="76">
                  <c:v>7.53</c:v>
                </c:pt>
                <c:pt idx="77">
                  <c:v>6.3</c:v>
                </c:pt>
                <c:pt idx="78">
                  <c:v>5.8599999999999985</c:v>
                </c:pt>
                <c:pt idx="79">
                  <c:v>5.95</c:v>
                </c:pt>
                <c:pt idx="80">
                  <c:v>6.2700000000000014</c:v>
                </c:pt>
                <c:pt idx="81">
                  <c:v>5.96</c:v>
                </c:pt>
                <c:pt idx="82">
                  <c:v>6.6199999999999966</c:v>
                </c:pt>
                <c:pt idx="83">
                  <c:v>6.6499999999999995</c:v>
                </c:pt>
                <c:pt idx="84">
                  <c:v>6.01</c:v>
                </c:pt>
                <c:pt idx="85">
                  <c:v>5.75</c:v>
                </c:pt>
                <c:pt idx="86">
                  <c:v>5.57</c:v>
                </c:pt>
                <c:pt idx="87">
                  <c:v>5.9300000000000024</c:v>
                </c:pt>
                <c:pt idx="88">
                  <c:v>5.88</c:v>
                </c:pt>
                <c:pt idx="89">
                  <c:v>5.88</c:v>
                </c:pt>
                <c:pt idx="90">
                  <c:v>5.79</c:v>
                </c:pt>
                <c:pt idx="91">
                  <c:v>5.5</c:v>
                </c:pt>
                <c:pt idx="92">
                  <c:v>5.3599999999999985</c:v>
                </c:pt>
                <c:pt idx="93">
                  <c:v>5.23</c:v>
                </c:pt>
                <c:pt idx="94">
                  <c:v>5.49</c:v>
                </c:pt>
                <c:pt idx="95">
                  <c:v>5.25</c:v>
                </c:pt>
                <c:pt idx="96">
                  <c:v>5.45</c:v>
                </c:pt>
                <c:pt idx="97">
                  <c:v>5.5</c:v>
                </c:pt>
                <c:pt idx="98">
                  <c:v>5.38</c:v>
                </c:pt>
                <c:pt idx="99">
                  <c:v>5.5</c:v>
                </c:pt>
                <c:pt idx="100">
                  <c:v>5.52</c:v>
                </c:pt>
                <c:pt idx="101">
                  <c:v>5.38</c:v>
                </c:pt>
                <c:pt idx="102">
                  <c:v>5.33</c:v>
                </c:pt>
                <c:pt idx="103">
                  <c:v>5.1599999999999975</c:v>
                </c:pt>
                <c:pt idx="104">
                  <c:v>5.0999999999999996</c:v>
                </c:pt>
                <c:pt idx="105">
                  <c:v>5.1199999999999966</c:v>
                </c:pt>
                <c:pt idx="106">
                  <c:v>4.9000000000000004</c:v>
                </c:pt>
                <c:pt idx="107">
                  <c:v>5.1199999999999966</c:v>
                </c:pt>
                <c:pt idx="108">
                  <c:v>4.9400000000000004</c:v>
                </c:pt>
                <c:pt idx="109">
                  <c:v>4.83</c:v>
                </c:pt>
                <c:pt idx="110">
                  <c:v>5.0999999999999996</c:v>
                </c:pt>
                <c:pt idx="111">
                  <c:v>4.92</c:v>
                </c:pt>
                <c:pt idx="112">
                  <c:v>4.9700000000000024</c:v>
                </c:pt>
                <c:pt idx="113">
                  <c:v>5.1899999999999995</c:v>
                </c:pt>
                <c:pt idx="114">
                  <c:v>4.96</c:v>
                </c:pt>
                <c:pt idx="115">
                  <c:v>5.08</c:v>
                </c:pt>
                <c:pt idx="116">
                  <c:v>5.0199999999999996</c:v>
                </c:pt>
                <c:pt idx="117">
                  <c:v>4.95</c:v>
                </c:pt>
                <c:pt idx="118">
                  <c:v>4.8599999999999985</c:v>
                </c:pt>
                <c:pt idx="119">
                  <c:v>4.9800000000000004</c:v>
                </c:pt>
                <c:pt idx="120">
                  <c:v>4.95</c:v>
                </c:pt>
                <c:pt idx="121">
                  <c:v>5.08</c:v>
                </c:pt>
                <c:pt idx="122">
                  <c:v>4.96</c:v>
                </c:pt>
                <c:pt idx="123">
                  <c:v>4.9400000000000004</c:v>
                </c:pt>
                <c:pt idx="124">
                  <c:v>4.9300000000000024</c:v>
                </c:pt>
                <c:pt idx="125">
                  <c:v>4.9800000000000004</c:v>
                </c:pt>
                <c:pt idx="126">
                  <c:v>5.03</c:v>
                </c:pt>
                <c:pt idx="127">
                  <c:v>5.22</c:v>
                </c:pt>
                <c:pt idx="128">
                  <c:v>5.21</c:v>
                </c:pt>
                <c:pt idx="129">
                  <c:v>5.38</c:v>
                </c:pt>
                <c:pt idx="130">
                  <c:v>5.45</c:v>
                </c:pt>
                <c:pt idx="131">
                  <c:v>5.45</c:v>
                </c:pt>
                <c:pt idx="132">
                  <c:v>5.4700000000000024</c:v>
                </c:pt>
                <c:pt idx="133">
                  <c:v>5.6199999999999966</c:v>
                </c:pt>
                <c:pt idx="134">
                  <c:v>5.72</c:v>
                </c:pt>
                <c:pt idx="135">
                  <c:v>5.91</c:v>
                </c:pt>
                <c:pt idx="136">
                  <c:v>6</c:v>
                </c:pt>
                <c:pt idx="137">
                  <c:v>6.14</c:v>
                </c:pt>
                <c:pt idx="138">
                  <c:v>6.24</c:v>
                </c:pt>
                <c:pt idx="139">
                  <c:v>6.4300000000000024</c:v>
                </c:pt>
                <c:pt idx="140">
                  <c:v>6.75</c:v>
                </c:pt>
                <c:pt idx="141">
                  <c:v>7.03</c:v>
                </c:pt>
                <c:pt idx="142">
                  <c:v>7.18</c:v>
                </c:pt>
                <c:pt idx="143">
                  <c:v>7.4</c:v>
                </c:pt>
                <c:pt idx="144">
                  <c:v>7.59</c:v>
                </c:pt>
                <c:pt idx="145">
                  <c:v>7.89</c:v>
                </c:pt>
                <c:pt idx="146">
                  <c:v>8.0400000000000009</c:v>
                </c:pt>
                <c:pt idx="147">
                  <c:v>8.26</c:v>
                </c:pt>
                <c:pt idx="148">
                  <c:v>8.42</c:v>
                </c:pt>
                <c:pt idx="149">
                  <c:v>8.5500000000000007</c:v>
                </c:pt>
                <c:pt idx="150">
                  <c:v>8.65</c:v>
                </c:pt>
                <c:pt idx="151">
                  <c:v>8.7399999999999984</c:v>
                </c:pt>
                <c:pt idx="152">
                  <c:v>8.91</c:v>
                </c:pt>
                <c:pt idx="153">
                  <c:v>9.01</c:v>
                </c:pt>
                <c:pt idx="154">
                  <c:v>9.120000000000001</c:v>
                </c:pt>
                <c:pt idx="155">
                  <c:v>9.2399999999999984</c:v>
                </c:pt>
                <c:pt idx="156">
                  <c:v>9.2800000000000011</c:v>
                </c:pt>
                <c:pt idx="157">
                  <c:v>9.34</c:v>
                </c:pt>
                <c:pt idx="158">
                  <c:v>9.4</c:v>
                </c:pt>
                <c:pt idx="159">
                  <c:v>9.4600000000000026</c:v>
                </c:pt>
                <c:pt idx="160">
                  <c:v>9.5300000000000011</c:v>
                </c:pt>
                <c:pt idx="161">
                  <c:v>9.6</c:v>
                </c:pt>
                <c:pt idx="162">
                  <c:v>9.57</c:v>
                </c:pt>
                <c:pt idx="163">
                  <c:v>9.56</c:v>
                </c:pt>
                <c:pt idx="164">
                  <c:v>9.5400000000000009</c:v>
                </c:pt>
                <c:pt idx="165">
                  <c:v>9.4</c:v>
                </c:pt>
                <c:pt idx="166">
                  <c:v>9.3500000000000068</c:v>
                </c:pt>
                <c:pt idx="167">
                  <c:v>9.26</c:v>
                </c:pt>
                <c:pt idx="168">
                  <c:v>9.120000000000001</c:v>
                </c:pt>
                <c:pt idx="169">
                  <c:v>8.99</c:v>
                </c:pt>
                <c:pt idx="170">
                  <c:v>8.8800000000000008</c:v>
                </c:pt>
                <c:pt idx="171">
                  <c:v>8.620000000000001</c:v>
                </c:pt>
                <c:pt idx="172">
                  <c:v>8.4600000000000026</c:v>
                </c:pt>
                <c:pt idx="173">
                  <c:v>8.2800000000000011</c:v>
                </c:pt>
                <c:pt idx="174">
                  <c:v>8.17</c:v>
                </c:pt>
                <c:pt idx="175">
                  <c:v>7.99</c:v>
                </c:pt>
                <c:pt idx="176">
                  <c:v>7.8599999999999985</c:v>
                </c:pt>
                <c:pt idx="177">
                  <c:v>7.75</c:v>
                </c:pt>
                <c:pt idx="178">
                  <c:v>7.63</c:v>
                </c:pt>
                <c:pt idx="179">
                  <c:v>7.57</c:v>
                </c:pt>
                <c:pt idx="180">
                  <c:v>7.48</c:v>
                </c:pt>
                <c:pt idx="181">
                  <c:v>7.38</c:v>
                </c:pt>
                <c:pt idx="182">
                  <c:v>7.34</c:v>
                </c:pt>
                <c:pt idx="183">
                  <c:v>7.29</c:v>
                </c:pt>
                <c:pt idx="184">
                  <c:v>7.14</c:v>
                </c:pt>
                <c:pt idx="185">
                  <c:v>7.1099999999999985</c:v>
                </c:pt>
                <c:pt idx="186">
                  <c:v>7.07</c:v>
                </c:pt>
                <c:pt idx="187">
                  <c:v>7.09</c:v>
                </c:pt>
                <c:pt idx="188">
                  <c:v>7</c:v>
                </c:pt>
                <c:pt idx="189">
                  <c:v>6.9700000000000024</c:v>
                </c:pt>
                <c:pt idx="190">
                  <c:v>6.96</c:v>
                </c:pt>
                <c:pt idx="191">
                  <c:v>6.87</c:v>
                </c:pt>
                <c:pt idx="192">
                  <c:v>6.89</c:v>
                </c:pt>
                <c:pt idx="193">
                  <c:v>6.83</c:v>
                </c:pt>
                <c:pt idx="194">
                  <c:v>6.76</c:v>
                </c:pt>
                <c:pt idx="195">
                  <c:v>6.76</c:v>
                </c:pt>
                <c:pt idx="196">
                  <c:v>6.67</c:v>
                </c:pt>
                <c:pt idx="197">
                  <c:v>6.6099999999999985</c:v>
                </c:pt>
                <c:pt idx="198">
                  <c:v>6.63</c:v>
                </c:pt>
                <c:pt idx="199">
                  <c:v>6.59</c:v>
                </c:pt>
                <c:pt idx="200">
                  <c:v>6.53</c:v>
                </c:pt>
                <c:pt idx="201">
                  <c:v>6.46</c:v>
                </c:pt>
                <c:pt idx="202">
                  <c:v>6.39</c:v>
                </c:pt>
                <c:pt idx="203">
                  <c:v>6.3599999999999985</c:v>
                </c:pt>
                <c:pt idx="204">
                  <c:v>6.31</c:v>
                </c:pt>
                <c:pt idx="205">
                  <c:v>6.29</c:v>
                </c:pt>
                <c:pt idx="206">
                  <c:v>6.23</c:v>
                </c:pt>
                <c:pt idx="207">
                  <c:v>6.2</c:v>
                </c:pt>
                <c:pt idx="208">
                  <c:v>6.18</c:v>
                </c:pt>
                <c:pt idx="209">
                  <c:v>6.1</c:v>
                </c:pt>
                <c:pt idx="210">
                  <c:v>6.1099999999999985</c:v>
                </c:pt>
                <c:pt idx="211">
                  <c:v>6.04</c:v>
                </c:pt>
                <c:pt idx="212">
                  <c:v>6.1</c:v>
                </c:pt>
                <c:pt idx="213">
                  <c:v>6.08</c:v>
                </c:pt>
                <c:pt idx="214">
                  <c:v>6.03</c:v>
                </c:pt>
                <c:pt idx="215">
                  <c:v>5.99</c:v>
                </c:pt>
                <c:pt idx="216">
                  <c:v>5.91</c:v>
                </c:pt>
                <c:pt idx="217">
                  <c:v>5.88</c:v>
                </c:pt>
                <c:pt idx="218">
                  <c:v>5.8199999999999985</c:v>
                </c:pt>
                <c:pt idx="219">
                  <c:v>5.76</c:v>
                </c:pt>
                <c:pt idx="220">
                  <c:v>5.6499999999999995</c:v>
                </c:pt>
                <c:pt idx="221">
                  <c:v>5.6099999999999985</c:v>
                </c:pt>
                <c:pt idx="222">
                  <c:v>5.58</c:v>
                </c:pt>
                <c:pt idx="223">
                  <c:v>5.42</c:v>
                </c:pt>
                <c:pt idx="224">
                  <c:v>5.42</c:v>
                </c:pt>
                <c:pt idx="225">
                  <c:v>5.38</c:v>
                </c:pt>
                <c:pt idx="226">
                  <c:v>5.3599999999999985</c:v>
                </c:pt>
                <c:pt idx="227">
                  <c:v>5.3199999999999985</c:v>
                </c:pt>
                <c:pt idx="228">
                  <c:v>5.3199999999999985</c:v>
                </c:pt>
                <c:pt idx="229">
                  <c:v>5.25</c:v>
                </c:pt>
                <c:pt idx="230">
                  <c:v>5.23</c:v>
                </c:pt>
                <c:pt idx="231">
                  <c:v>5.21</c:v>
                </c:pt>
                <c:pt idx="232">
                  <c:v>5.18</c:v>
                </c:pt>
                <c:pt idx="233">
                  <c:v>5.14</c:v>
                </c:pt>
                <c:pt idx="234">
                  <c:v>5.1599999999999975</c:v>
                </c:pt>
                <c:pt idx="235">
                  <c:v>5.0999999999999996</c:v>
                </c:pt>
                <c:pt idx="236">
                  <c:v>5.13</c:v>
                </c:pt>
                <c:pt idx="237">
                  <c:v>5.13</c:v>
                </c:pt>
                <c:pt idx="238">
                  <c:v>5.18</c:v>
                </c:pt>
                <c:pt idx="239">
                  <c:v>5.17</c:v>
                </c:pt>
                <c:pt idx="240">
                  <c:v>5.21</c:v>
                </c:pt>
                <c:pt idx="241">
                  <c:v>5.23</c:v>
                </c:pt>
                <c:pt idx="242">
                  <c:v>5.2700000000000014</c:v>
                </c:pt>
                <c:pt idx="243">
                  <c:v>5.33</c:v>
                </c:pt>
                <c:pt idx="244">
                  <c:v>5.38</c:v>
                </c:pt>
                <c:pt idx="245">
                  <c:v>5.44</c:v>
                </c:pt>
                <c:pt idx="246">
                  <c:v>5.51</c:v>
                </c:pt>
                <c:pt idx="247">
                  <c:v>5.6499999999999995</c:v>
                </c:pt>
                <c:pt idx="248">
                  <c:v>5.8</c:v>
                </c:pt>
                <c:pt idx="249">
                  <c:v>5.98</c:v>
                </c:pt>
                <c:pt idx="250">
                  <c:v>6.31</c:v>
                </c:pt>
                <c:pt idx="251">
                  <c:v>6.71</c:v>
                </c:pt>
                <c:pt idx="252">
                  <c:v>7.21</c:v>
                </c:pt>
                <c:pt idx="253">
                  <c:v>7.87</c:v>
                </c:pt>
                <c:pt idx="254">
                  <c:v>8.629999999999999</c:v>
                </c:pt>
                <c:pt idx="255">
                  <c:v>9.59</c:v>
                </c:pt>
                <c:pt idx="256">
                  <c:v>10.65</c:v>
                </c:pt>
                <c:pt idx="257">
                  <c:v>11.870000000000006</c:v>
                </c:pt>
                <c:pt idx="258">
                  <c:v>13.209999999999999</c:v>
                </c:pt>
                <c:pt idx="259">
                  <c:v>14.67</c:v>
                </c:pt>
                <c:pt idx="260">
                  <c:v>16.190000000000001</c:v>
                </c:pt>
                <c:pt idx="261">
                  <c:v>17.77</c:v>
                </c:pt>
                <c:pt idx="262">
                  <c:v>19.37</c:v>
                </c:pt>
                <c:pt idx="263">
                  <c:v>21</c:v>
                </c:pt>
                <c:pt idx="264">
                  <c:v>22.68</c:v>
                </c:pt>
                <c:pt idx="265">
                  <c:v>24.37</c:v>
                </c:pt>
                <c:pt idx="266">
                  <c:v>26.14</c:v>
                </c:pt>
                <c:pt idx="267">
                  <c:v>27.86</c:v>
                </c:pt>
                <c:pt idx="268">
                  <c:v>29.66</c:v>
                </c:pt>
                <c:pt idx="269">
                  <c:v>31.41</c:v>
                </c:pt>
                <c:pt idx="270">
                  <c:v>33.18</c:v>
                </c:pt>
                <c:pt idx="271">
                  <c:v>34.92</c:v>
                </c:pt>
                <c:pt idx="272">
                  <c:v>36.730000000000011</c:v>
                </c:pt>
                <c:pt idx="273">
                  <c:v>38.47</c:v>
                </c:pt>
                <c:pt idx="274">
                  <c:v>40.18</c:v>
                </c:pt>
                <c:pt idx="275">
                  <c:v>41.849999999999994</c:v>
                </c:pt>
                <c:pt idx="276">
                  <c:v>43.4</c:v>
                </c:pt>
                <c:pt idx="277">
                  <c:v>45.02</c:v>
                </c:pt>
                <c:pt idx="278">
                  <c:v>46.53</c:v>
                </c:pt>
                <c:pt idx="279">
                  <c:v>47.92</c:v>
                </c:pt>
                <c:pt idx="280">
                  <c:v>49.309999999999995</c:v>
                </c:pt>
                <c:pt idx="281">
                  <c:v>50.61</c:v>
                </c:pt>
                <c:pt idx="282">
                  <c:v>51.8</c:v>
                </c:pt>
                <c:pt idx="283">
                  <c:v>52.96</c:v>
                </c:pt>
                <c:pt idx="284">
                  <c:v>53.96</c:v>
                </c:pt>
                <c:pt idx="285">
                  <c:v>54.99</c:v>
                </c:pt>
                <c:pt idx="286">
                  <c:v>55.9</c:v>
                </c:pt>
                <c:pt idx="287">
                  <c:v>56.7</c:v>
                </c:pt>
                <c:pt idx="288">
                  <c:v>57.449999999999996</c:v>
                </c:pt>
                <c:pt idx="289">
                  <c:v>58.160000000000011</c:v>
                </c:pt>
                <c:pt idx="290">
                  <c:v>58.879999999999995</c:v>
                </c:pt>
                <c:pt idx="291">
                  <c:v>59.449999999999996</c:v>
                </c:pt>
                <c:pt idx="292">
                  <c:v>59.92</c:v>
                </c:pt>
                <c:pt idx="293">
                  <c:v>60.339999999999996</c:v>
                </c:pt>
                <c:pt idx="294">
                  <c:v>60.760000000000012</c:v>
                </c:pt>
                <c:pt idx="295">
                  <c:v>61.17</c:v>
                </c:pt>
                <c:pt idx="296">
                  <c:v>61.59</c:v>
                </c:pt>
                <c:pt idx="297">
                  <c:v>61.92</c:v>
                </c:pt>
                <c:pt idx="298">
                  <c:v>62.36</c:v>
                </c:pt>
                <c:pt idx="299">
                  <c:v>62.48</c:v>
                </c:pt>
                <c:pt idx="300">
                  <c:v>62.71</c:v>
                </c:pt>
                <c:pt idx="301">
                  <c:v>62.92</c:v>
                </c:pt>
                <c:pt idx="302">
                  <c:v>63.17</c:v>
                </c:pt>
                <c:pt idx="303">
                  <c:v>63.44</c:v>
                </c:pt>
                <c:pt idx="304">
                  <c:v>63.660000000000011</c:v>
                </c:pt>
                <c:pt idx="305">
                  <c:v>63.91</c:v>
                </c:pt>
                <c:pt idx="306">
                  <c:v>64.13</c:v>
                </c:pt>
                <c:pt idx="307">
                  <c:v>64.149999999999991</c:v>
                </c:pt>
                <c:pt idx="308">
                  <c:v>64.319999999999993</c:v>
                </c:pt>
                <c:pt idx="309">
                  <c:v>64.5</c:v>
                </c:pt>
                <c:pt idx="310">
                  <c:v>64.679999999999978</c:v>
                </c:pt>
                <c:pt idx="311">
                  <c:v>64.81</c:v>
                </c:pt>
                <c:pt idx="312">
                  <c:v>64.98</c:v>
                </c:pt>
                <c:pt idx="313">
                  <c:v>65.06</c:v>
                </c:pt>
                <c:pt idx="314">
                  <c:v>65.09</c:v>
                </c:pt>
                <c:pt idx="315">
                  <c:v>65.209999999999994</c:v>
                </c:pt>
                <c:pt idx="316">
                  <c:v>65.31</c:v>
                </c:pt>
                <c:pt idx="317">
                  <c:v>65.430000000000007</c:v>
                </c:pt>
                <c:pt idx="318">
                  <c:v>65.649999999999991</c:v>
                </c:pt>
                <c:pt idx="319">
                  <c:v>65.790000000000006</c:v>
                </c:pt>
                <c:pt idx="320">
                  <c:v>65.790000000000006</c:v>
                </c:pt>
                <c:pt idx="321">
                  <c:v>65.88</c:v>
                </c:pt>
                <c:pt idx="322">
                  <c:v>65.910000000000025</c:v>
                </c:pt>
                <c:pt idx="323">
                  <c:v>66.13</c:v>
                </c:pt>
                <c:pt idx="324">
                  <c:v>66.260000000000005</c:v>
                </c:pt>
                <c:pt idx="325">
                  <c:v>66.48</c:v>
                </c:pt>
                <c:pt idx="326">
                  <c:v>66.55</c:v>
                </c:pt>
                <c:pt idx="327">
                  <c:v>66.649999999999991</c:v>
                </c:pt>
                <c:pt idx="328">
                  <c:v>66.599999999999994</c:v>
                </c:pt>
                <c:pt idx="329">
                  <c:v>66.75</c:v>
                </c:pt>
                <c:pt idx="330">
                  <c:v>66.790000000000006</c:v>
                </c:pt>
                <c:pt idx="331">
                  <c:v>66.86999999999999</c:v>
                </c:pt>
                <c:pt idx="332">
                  <c:v>67.099999999999994</c:v>
                </c:pt>
                <c:pt idx="333">
                  <c:v>67.239999999999995</c:v>
                </c:pt>
                <c:pt idx="334">
                  <c:v>67.25</c:v>
                </c:pt>
                <c:pt idx="335">
                  <c:v>67.319999999999993</c:v>
                </c:pt>
                <c:pt idx="336">
                  <c:v>67.48</c:v>
                </c:pt>
                <c:pt idx="337">
                  <c:v>67.569999999999993</c:v>
                </c:pt>
                <c:pt idx="338">
                  <c:v>67.679999999999978</c:v>
                </c:pt>
                <c:pt idx="339">
                  <c:v>67.81</c:v>
                </c:pt>
                <c:pt idx="340">
                  <c:v>67.92</c:v>
                </c:pt>
                <c:pt idx="341">
                  <c:v>67.989999999999995</c:v>
                </c:pt>
                <c:pt idx="342">
                  <c:v>67.959999999999994</c:v>
                </c:pt>
                <c:pt idx="343">
                  <c:v>67.97</c:v>
                </c:pt>
                <c:pt idx="344">
                  <c:v>68.13</c:v>
                </c:pt>
                <c:pt idx="345">
                  <c:v>68.260000000000005</c:v>
                </c:pt>
                <c:pt idx="346">
                  <c:v>68.25</c:v>
                </c:pt>
                <c:pt idx="347">
                  <c:v>68.39</c:v>
                </c:pt>
                <c:pt idx="348">
                  <c:v>68.510000000000005</c:v>
                </c:pt>
                <c:pt idx="349">
                  <c:v>68.61999999999999</c:v>
                </c:pt>
                <c:pt idx="350">
                  <c:v>68.61</c:v>
                </c:pt>
                <c:pt idx="351">
                  <c:v>68.72</c:v>
                </c:pt>
                <c:pt idx="352">
                  <c:v>68.910000000000025</c:v>
                </c:pt>
                <c:pt idx="353">
                  <c:v>69.05</c:v>
                </c:pt>
                <c:pt idx="354">
                  <c:v>69.149999999999991</c:v>
                </c:pt>
                <c:pt idx="355">
                  <c:v>69.16</c:v>
                </c:pt>
                <c:pt idx="356">
                  <c:v>69.209999999999994</c:v>
                </c:pt>
                <c:pt idx="357">
                  <c:v>69.28</c:v>
                </c:pt>
                <c:pt idx="358">
                  <c:v>69.34</c:v>
                </c:pt>
                <c:pt idx="359">
                  <c:v>69.510000000000005</c:v>
                </c:pt>
                <c:pt idx="360">
                  <c:v>69.540000000000006</c:v>
                </c:pt>
                <c:pt idx="361">
                  <c:v>69.649999999999991</c:v>
                </c:pt>
                <c:pt idx="362">
                  <c:v>69.77</c:v>
                </c:pt>
                <c:pt idx="363">
                  <c:v>69.709999999999994</c:v>
                </c:pt>
                <c:pt idx="364">
                  <c:v>69.84</c:v>
                </c:pt>
                <c:pt idx="365">
                  <c:v>69.78</c:v>
                </c:pt>
                <c:pt idx="366">
                  <c:v>69.89</c:v>
                </c:pt>
                <c:pt idx="367">
                  <c:v>70.06</c:v>
                </c:pt>
                <c:pt idx="368">
                  <c:v>70.13</c:v>
                </c:pt>
                <c:pt idx="369">
                  <c:v>70.149999999999991</c:v>
                </c:pt>
                <c:pt idx="370">
                  <c:v>70.149999999999991</c:v>
                </c:pt>
                <c:pt idx="371">
                  <c:v>70.34</c:v>
                </c:pt>
                <c:pt idx="372">
                  <c:v>70.28</c:v>
                </c:pt>
                <c:pt idx="373">
                  <c:v>70.290000000000006</c:v>
                </c:pt>
                <c:pt idx="374">
                  <c:v>70.510000000000005</c:v>
                </c:pt>
                <c:pt idx="375">
                  <c:v>70.55</c:v>
                </c:pt>
                <c:pt idx="376">
                  <c:v>70.59</c:v>
                </c:pt>
                <c:pt idx="377">
                  <c:v>70.64</c:v>
                </c:pt>
                <c:pt idx="378">
                  <c:v>70.679999999999978</c:v>
                </c:pt>
                <c:pt idx="379">
                  <c:v>70.709999999999994</c:v>
                </c:pt>
                <c:pt idx="380">
                  <c:v>70.760000000000005</c:v>
                </c:pt>
                <c:pt idx="381">
                  <c:v>70.88</c:v>
                </c:pt>
                <c:pt idx="382">
                  <c:v>70.78</c:v>
                </c:pt>
                <c:pt idx="383">
                  <c:v>71.02</c:v>
                </c:pt>
                <c:pt idx="384">
                  <c:v>70.97</c:v>
                </c:pt>
                <c:pt idx="385">
                  <c:v>71.05</c:v>
                </c:pt>
                <c:pt idx="386">
                  <c:v>71.03</c:v>
                </c:pt>
                <c:pt idx="387">
                  <c:v>71.06</c:v>
                </c:pt>
                <c:pt idx="388">
                  <c:v>71.14</c:v>
                </c:pt>
                <c:pt idx="389">
                  <c:v>71.149999999999991</c:v>
                </c:pt>
                <c:pt idx="390">
                  <c:v>71.33</c:v>
                </c:pt>
                <c:pt idx="391">
                  <c:v>71.23</c:v>
                </c:pt>
                <c:pt idx="392">
                  <c:v>71.27</c:v>
                </c:pt>
                <c:pt idx="393">
                  <c:v>71.510000000000005</c:v>
                </c:pt>
                <c:pt idx="394">
                  <c:v>71.34</c:v>
                </c:pt>
                <c:pt idx="395">
                  <c:v>71.52</c:v>
                </c:pt>
                <c:pt idx="396">
                  <c:v>71.69</c:v>
                </c:pt>
                <c:pt idx="397">
                  <c:v>71.349999999999994</c:v>
                </c:pt>
                <c:pt idx="398">
                  <c:v>71.72</c:v>
                </c:pt>
                <c:pt idx="399">
                  <c:v>71.52</c:v>
                </c:pt>
                <c:pt idx="400">
                  <c:v>71.61999999999999</c:v>
                </c:pt>
                <c:pt idx="401">
                  <c:v>71.489999999999995</c:v>
                </c:pt>
                <c:pt idx="402">
                  <c:v>71.77</c:v>
                </c:pt>
                <c:pt idx="403">
                  <c:v>71.58</c:v>
                </c:pt>
                <c:pt idx="404">
                  <c:v>71.540000000000006</c:v>
                </c:pt>
                <c:pt idx="405">
                  <c:v>71.72</c:v>
                </c:pt>
                <c:pt idx="406">
                  <c:v>71.27</c:v>
                </c:pt>
                <c:pt idx="407">
                  <c:v>71.64</c:v>
                </c:pt>
                <c:pt idx="408">
                  <c:v>71.47</c:v>
                </c:pt>
                <c:pt idx="409">
                  <c:v>71.19</c:v>
                </c:pt>
                <c:pt idx="410">
                  <c:v>71.430000000000007</c:v>
                </c:pt>
                <c:pt idx="411">
                  <c:v>71.669999999999987</c:v>
                </c:pt>
                <c:pt idx="412">
                  <c:v>71.3</c:v>
                </c:pt>
                <c:pt idx="413">
                  <c:v>71.319999999999993</c:v>
                </c:pt>
                <c:pt idx="414">
                  <c:v>70.849999999999994</c:v>
                </c:pt>
                <c:pt idx="415">
                  <c:v>70.649999999999991</c:v>
                </c:pt>
                <c:pt idx="416">
                  <c:v>70.98</c:v>
                </c:pt>
                <c:pt idx="417">
                  <c:v>70.89</c:v>
                </c:pt>
                <c:pt idx="418">
                  <c:v>71.25</c:v>
                </c:pt>
                <c:pt idx="419">
                  <c:v>70.45</c:v>
                </c:pt>
                <c:pt idx="420">
                  <c:v>70.5</c:v>
                </c:pt>
                <c:pt idx="421">
                  <c:v>70.31</c:v>
                </c:pt>
                <c:pt idx="422">
                  <c:v>70.069999999999993</c:v>
                </c:pt>
                <c:pt idx="423">
                  <c:v>70.099999999999994</c:v>
                </c:pt>
                <c:pt idx="424">
                  <c:v>70.510000000000005</c:v>
                </c:pt>
                <c:pt idx="425">
                  <c:v>70.13</c:v>
                </c:pt>
                <c:pt idx="426">
                  <c:v>69.89</c:v>
                </c:pt>
                <c:pt idx="427">
                  <c:v>69.61999999999999</c:v>
                </c:pt>
                <c:pt idx="428">
                  <c:v>69.440000000000026</c:v>
                </c:pt>
                <c:pt idx="429">
                  <c:v>69.73</c:v>
                </c:pt>
                <c:pt idx="430">
                  <c:v>69.599999999999994</c:v>
                </c:pt>
                <c:pt idx="431">
                  <c:v>69.849999999999994</c:v>
                </c:pt>
                <c:pt idx="432">
                  <c:v>69.88</c:v>
                </c:pt>
                <c:pt idx="433">
                  <c:v>70.510000000000005</c:v>
                </c:pt>
                <c:pt idx="434">
                  <c:v>70.149999999999991</c:v>
                </c:pt>
                <c:pt idx="435">
                  <c:v>69.25</c:v>
                </c:pt>
                <c:pt idx="436">
                  <c:v>69.410000000000025</c:v>
                </c:pt>
                <c:pt idx="437">
                  <c:v>69.45</c:v>
                </c:pt>
                <c:pt idx="438">
                  <c:v>69.58</c:v>
                </c:pt>
                <c:pt idx="439">
                  <c:v>70.040000000000006</c:v>
                </c:pt>
                <c:pt idx="440">
                  <c:v>69.47</c:v>
                </c:pt>
                <c:pt idx="441">
                  <c:v>69.81</c:v>
                </c:pt>
                <c:pt idx="442">
                  <c:v>69.7</c:v>
                </c:pt>
                <c:pt idx="443">
                  <c:v>69.78</c:v>
                </c:pt>
                <c:pt idx="444">
                  <c:v>69.510000000000005</c:v>
                </c:pt>
                <c:pt idx="445">
                  <c:v>70.39</c:v>
                </c:pt>
                <c:pt idx="446">
                  <c:v>69.38</c:v>
                </c:pt>
                <c:pt idx="447">
                  <c:v>70.459999999999994</c:v>
                </c:pt>
                <c:pt idx="448">
                  <c:v>70.260000000000005</c:v>
                </c:pt>
                <c:pt idx="449">
                  <c:v>70.069999999999993</c:v>
                </c:pt>
                <c:pt idx="450">
                  <c:v>70.010000000000005</c:v>
                </c:pt>
                <c:pt idx="451">
                  <c:v>70.61999999999999</c:v>
                </c:pt>
                <c:pt idx="452">
                  <c:v>70.39</c:v>
                </c:pt>
                <c:pt idx="453">
                  <c:v>70.599999999999994</c:v>
                </c:pt>
                <c:pt idx="454">
                  <c:v>70.010000000000005</c:v>
                </c:pt>
                <c:pt idx="455">
                  <c:v>70.31</c:v>
                </c:pt>
                <c:pt idx="456">
                  <c:v>69.989999999999995</c:v>
                </c:pt>
                <c:pt idx="457">
                  <c:v>69.78</c:v>
                </c:pt>
                <c:pt idx="458">
                  <c:v>69.599999999999994</c:v>
                </c:pt>
                <c:pt idx="459">
                  <c:v>70.599999999999994</c:v>
                </c:pt>
                <c:pt idx="460">
                  <c:v>71.410000000000025</c:v>
                </c:pt>
                <c:pt idx="461">
                  <c:v>70.790000000000006</c:v>
                </c:pt>
                <c:pt idx="462">
                  <c:v>70.56</c:v>
                </c:pt>
                <c:pt idx="463">
                  <c:v>71.52</c:v>
                </c:pt>
                <c:pt idx="464">
                  <c:v>71.989999999999995</c:v>
                </c:pt>
                <c:pt idx="465">
                  <c:v>71.95</c:v>
                </c:pt>
                <c:pt idx="466">
                  <c:v>72.510000000000005</c:v>
                </c:pt>
                <c:pt idx="467">
                  <c:v>72.569999999999993</c:v>
                </c:pt>
                <c:pt idx="468">
                  <c:v>71.930000000000007</c:v>
                </c:pt>
                <c:pt idx="469">
                  <c:v>70.069999999999993</c:v>
                </c:pt>
                <c:pt idx="470">
                  <c:v>68.069999999999993</c:v>
                </c:pt>
                <c:pt idx="471">
                  <c:v>66.69</c:v>
                </c:pt>
                <c:pt idx="472">
                  <c:v>65.739999999999995</c:v>
                </c:pt>
                <c:pt idx="473">
                  <c:v>65.53</c:v>
                </c:pt>
                <c:pt idx="474">
                  <c:v>65.61999999999999</c:v>
                </c:pt>
                <c:pt idx="475">
                  <c:v>65.989999999999995</c:v>
                </c:pt>
                <c:pt idx="476">
                  <c:v>66.290000000000006</c:v>
                </c:pt>
                <c:pt idx="477">
                  <c:v>66.55</c:v>
                </c:pt>
                <c:pt idx="478">
                  <c:v>66.33</c:v>
                </c:pt>
                <c:pt idx="479">
                  <c:v>65.75</c:v>
                </c:pt>
                <c:pt idx="480">
                  <c:v>64.739999999999995</c:v>
                </c:pt>
                <c:pt idx="481">
                  <c:v>62.720000000000013</c:v>
                </c:pt>
                <c:pt idx="482">
                  <c:v>60.24</c:v>
                </c:pt>
                <c:pt idx="483">
                  <c:v>57.44</c:v>
                </c:pt>
                <c:pt idx="484">
                  <c:v>54.08</c:v>
                </c:pt>
                <c:pt idx="485">
                  <c:v>49.09</c:v>
                </c:pt>
                <c:pt idx="486">
                  <c:v>41.7</c:v>
                </c:pt>
                <c:pt idx="487">
                  <c:v>33.260000000000012</c:v>
                </c:pt>
                <c:pt idx="488">
                  <c:v>26.9</c:v>
                </c:pt>
                <c:pt idx="489">
                  <c:v>23.459999999999987</c:v>
                </c:pt>
                <c:pt idx="490">
                  <c:v>21.99</c:v>
                </c:pt>
                <c:pt idx="491">
                  <c:v>21.71</c:v>
                </c:pt>
                <c:pt idx="492">
                  <c:v>22.38</c:v>
                </c:pt>
                <c:pt idx="493">
                  <c:v>23.84</c:v>
                </c:pt>
                <c:pt idx="494">
                  <c:v>25.57</c:v>
                </c:pt>
                <c:pt idx="495">
                  <c:v>27.479999999999986</c:v>
                </c:pt>
                <c:pt idx="496">
                  <c:v>29.52</c:v>
                </c:pt>
                <c:pt idx="497">
                  <c:v>31.39</c:v>
                </c:pt>
                <c:pt idx="498">
                  <c:v>33.33</c:v>
                </c:pt>
                <c:pt idx="499">
                  <c:v>35.120000000000012</c:v>
                </c:pt>
                <c:pt idx="500">
                  <c:v>36.770000000000003</c:v>
                </c:pt>
                <c:pt idx="501">
                  <c:v>37.96</c:v>
                </c:pt>
                <c:pt idx="502">
                  <c:v>38.849999999999994</c:v>
                </c:pt>
                <c:pt idx="503">
                  <c:v>39.449999999999996</c:v>
                </c:pt>
                <c:pt idx="504">
                  <c:v>40.309999999999995</c:v>
                </c:pt>
                <c:pt idx="505">
                  <c:v>41.06</c:v>
                </c:pt>
                <c:pt idx="506">
                  <c:v>41.61</c:v>
                </c:pt>
                <c:pt idx="507">
                  <c:v>41.96</c:v>
                </c:pt>
                <c:pt idx="508">
                  <c:v>41.96</c:v>
                </c:pt>
                <c:pt idx="509">
                  <c:v>41.5</c:v>
                </c:pt>
                <c:pt idx="510">
                  <c:v>40.949999999999996</c:v>
                </c:pt>
                <c:pt idx="511">
                  <c:v>40.190000000000012</c:v>
                </c:pt>
                <c:pt idx="512">
                  <c:v>39.56</c:v>
                </c:pt>
                <c:pt idx="513">
                  <c:v>38.58</c:v>
                </c:pt>
                <c:pt idx="514">
                  <c:v>37.800000000000004</c:v>
                </c:pt>
                <c:pt idx="515">
                  <c:v>37.33</c:v>
                </c:pt>
                <c:pt idx="516">
                  <c:v>37.04</c:v>
                </c:pt>
                <c:pt idx="517">
                  <c:v>36.839999999999996</c:v>
                </c:pt>
                <c:pt idx="518">
                  <c:v>35.760000000000012</c:v>
                </c:pt>
                <c:pt idx="519">
                  <c:v>35.33</c:v>
                </c:pt>
                <c:pt idx="520">
                  <c:v>34.36</c:v>
                </c:pt>
                <c:pt idx="521">
                  <c:v>32.11</c:v>
                </c:pt>
                <c:pt idx="522">
                  <c:v>28.959999999999987</c:v>
                </c:pt>
                <c:pt idx="523">
                  <c:v>23.45</c:v>
                </c:pt>
                <c:pt idx="524">
                  <c:v>19.05</c:v>
                </c:pt>
                <c:pt idx="525">
                  <c:v>16.38</c:v>
                </c:pt>
                <c:pt idx="526">
                  <c:v>14.91</c:v>
                </c:pt>
                <c:pt idx="527">
                  <c:v>14.02</c:v>
                </c:pt>
                <c:pt idx="528">
                  <c:v>13.639999999999999</c:v>
                </c:pt>
                <c:pt idx="529">
                  <c:v>13.59</c:v>
                </c:pt>
                <c:pt idx="530">
                  <c:v>14.01</c:v>
                </c:pt>
                <c:pt idx="531">
                  <c:v>14.739999999999998</c:v>
                </c:pt>
                <c:pt idx="532">
                  <c:v>15.04</c:v>
                </c:pt>
                <c:pt idx="533">
                  <c:v>15.91</c:v>
                </c:pt>
                <c:pt idx="534">
                  <c:v>16.5</c:v>
                </c:pt>
                <c:pt idx="535">
                  <c:v>17.27</c:v>
                </c:pt>
                <c:pt idx="536">
                  <c:v>17.95</c:v>
                </c:pt>
                <c:pt idx="537">
                  <c:v>18.68</c:v>
                </c:pt>
                <c:pt idx="538">
                  <c:v>19.25</c:v>
                </c:pt>
                <c:pt idx="539">
                  <c:v>20.07</c:v>
                </c:pt>
                <c:pt idx="540">
                  <c:v>20.72</c:v>
                </c:pt>
                <c:pt idx="541">
                  <c:v>21.09</c:v>
                </c:pt>
                <c:pt idx="542">
                  <c:v>21.39</c:v>
                </c:pt>
                <c:pt idx="543">
                  <c:v>21.73</c:v>
                </c:pt>
                <c:pt idx="544">
                  <c:v>22.72</c:v>
                </c:pt>
                <c:pt idx="545">
                  <c:v>22.3</c:v>
                </c:pt>
                <c:pt idx="546">
                  <c:v>22.259999999999987</c:v>
                </c:pt>
                <c:pt idx="547">
                  <c:v>23.939999999999987</c:v>
                </c:pt>
                <c:pt idx="548">
                  <c:v>23.19</c:v>
                </c:pt>
                <c:pt idx="549">
                  <c:v>23.72</c:v>
                </c:pt>
                <c:pt idx="550">
                  <c:v>23.7</c:v>
                </c:pt>
                <c:pt idx="551">
                  <c:v>22.89</c:v>
                </c:pt>
                <c:pt idx="552">
                  <c:v>21.93</c:v>
                </c:pt>
                <c:pt idx="553">
                  <c:v>22.330000000000005</c:v>
                </c:pt>
                <c:pt idx="554">
                  <c:v>21.110000000000017</c:v>
                </c:pt>
                <c:pt idx="555">
                  <c:v>21.08</c:v>
                </c:pt>
                <c:pt idx="556">
                  <c:v>20.05</c:v>
                </c:pt>
                <c:pt idx="557">
                  <c:v>19.54</c:v>
                </c:pt>
                <c:pt idx="558">
                  <c:v>19.68</c:v>
                </c:pt>
                <c:pt idx="559">
                  <c:v>19</c:v>
                </c:pt>
                <c:pt idx="560">
                  <c:v>18.97</c:v>
                </c:pt>
                <c:pt idx="561">
                  <c:v>18.03</c:v>
                </c:pt>
                <c:pt idx="562">
                  <c:v>18.37</c:v>
                </c:pt>
                <c:pt idx="563">
                  <c:v>17.829999999999988</c:v>
                </c:pt>
                <c:pt idx="564">
                  <c:v>16.77</c:v>
                </c:pt>
                <c:pt idx="565">
                  <c:v>17.3</c:v>
                </c:pt>
                <c:pt idx="566">
                  <c:v>15.1</c:v>
                </c:pt>
                <c:pt idx="567">
                  <c:v>15.98</c:v>
                </c:pt>
                <c:pt idx="568">
                  <c:v>15.68</c:v>
                </c:pt>
                <c:pt idx="569">
                  <c:v>16.39</c:v>
                </c:pt>
                <c:pt idx="570">
                  <c:v>15.51</c:v>
                </c:pt>
                <c:pt idx="571">
                  <c:v>14.31</c:v>
                </c:pt>
                <c:pt idx="572">
                  <c:v>15.52</c:v>
                </c:pt>
                <c:pt idx="573">
                  <c:v>15.62</c:v>
                </c:pt>
                <c:pt idx="574">
                  <c:v>15.55</c:v>
                </c:pt>
                <c:pt idx="575">
                  <c:v>15.91</c:v>
                </c:pt>
                <c:pt idx="576">
                  <c:v>15.229999999999999</c:v>
                </c:pt>
                <c:pt idx="577">
                  <c:v>13.82</c:v>
                </c:pt>
                <c:pt idx="578">
                  <c:v>17.07</c:v>
                </c:pt>
                <c:pt idx="579">
                  <c:v>19.899999999999999</c:v>
                </c:pt>
                <c:pt idx="580">
                  <c:v>18.84</c:v>
                </c:pt>
                <c:pt idx="581">
                  <c:v>22.66</c:v>
                </c:pt>
              </c:numCache>
            </c:numRef>
          </c:yVal>
          <c:smooth val="1"/>
        </c:ser>
        <c:ser>
          <c:idx val="3"/>
          <c:order val="2"/>
          <c:tx>
            <c:v>856A2</c:v>
          </c:tx>
          <c:marker>
            <c:symbol val="none"/>
          </c:marker>
          <c:xVal>
            <c:numRef>
              <c:f>'Selected Parker data'!$A$4:$A$585</c:f>
              <c:numCache>
                <c:formatCode>General</c:formatCode>
                <c:ptCount val="582"/>
                <c:pt idx="0">
                  <c:v>285.5</c:v>
                </c:pt>
                <c:pt idx="1">
                  <c:v>287.97999999999973</c:v>
                </c:pt>
                <c:pt idx="2">
                  <c:v>290.42999999999967</c:v>
                </c:pt>
                <c:pt idx="3">
                  <c:v>292.86</c:v>
                </c:pt>
                <c:pt idx="4">
                  <c:v>295.25</c:v>
                </c:pt>
                <c:pt idx="5">
                  <c:v>297.63</c:v>
                </c:pt>
                <c:pt idx="6">
                  <c:v>299.97000000000003</c:v>
                </c:pt>
                <c:pt idx="7">
                  <c:v>302.3</c:v>
                </c:pt>
                <c:pt idx="8">
                  <c:v>304.58999999999969</c:v>
                </c:pt>
                <c:pt idx="9">
                  <c:v>306.87</c:v>
                </c:pt>
                <c:pt idx="10">
                  <c:v>309.12</c:v>
                </c:pt>
                <c:pt idx="11">
                  <c:v>311.33999999999969</c:v>
                </c:pt>
                <c:pt idx="12">
                  <c:v>313.55</c:v>
                </c:pt>
                <c:pt idx="13">
                  <c:v>315.72999999999973</c:v>
                </c:pt>
                <c:pt idx="14">
                  <c:v>317.89</c:v>
                </c:pt>
                <c:pt idx="15">
                  <c:v>320.02999999999969</c:v>
                </c:pt>
                <c:pt idx="16">
                  <c:v>322.14999999999998</c:v>
                </c:pt>
                <c:pt idx="17">
                  <c:v>324.25</c:v>
                </c:pt>
                <c:pt idx="18">
                  <c:v>326.33</c:v>
                </c:pt>
                <c:pt idx="19">
                  <c:v>328.39</c:v>
                </c:pt>
                <c:pt idx="20">
                  <c:v>330.42999999999967</c:v>
                </c:pt>
                <c:pt idx="21">
                  <c:v>332.46</c:v>
                </c:pt>
                <c:pt idx="22">
                  <c:v>334.46</c:v>
                </c:pt>
                <c:pt idx="23">
                  <c:v>336.45</c:v>
                </c:pt>
                <c:pt idx="24">
                  <c:v>338.41999999999973</c:v>
                </c:pt>
                <c:pt idx="25">
                  <c:v>340.38</c:v>
                </c:pt>
                <c:pt idx="26">
                  <c:v>342.31</c:v>
                </c:pt>
                <c:pt idx="27">
                  <c:v>344.24</c:v>
                </c:pt>
                <c:pt idx="28">
                  <c:v>346.14000000000027</c:v>
                </c:pt>
                <c:pt idx="29">
                  <c:v>348.04</c:v>
                </c:pt>
                <c:pt idx="30">
                  <c:v>349.90999999999974</c:v>
                </c:pt>
                <c:pt idx="31">
                  <c:v>351.78</c:v>
                </c:pt>
                <c:pt idx="32">
                  <c:v>353.63</c:v>
                </c:pt>
                <c:pt idx="33">
                  <c:v>355.46</c:v>
                </c:pt>
                <c:pt idx="34">
                  <c:v>357.28999999999974</c:v>
                </c:pt>
                <c:pt idx="35">
                  <c:v>359.1</c:v>
                </c:pt>
                <c:pt idx="36">
                  <c:v>360.89</c:v>
                </c:pt>
                <c:pt idx="37">
                  <c:v>362.68</c:v>
                </c:pt>
                <c:pt idx="38">
                  <c:v>364.45</c:v>
                </c:pt>
                <c:pt idx="39">
                  <c:v>366.21</c:v>
                </c:pt>
                <c:pt idx="40">
                  <c:v>367.96999999999974</c:v>
                </c:pt>
                <c:pt idx="41">
                  <c:v>369.71</c:v>
                </c:pt>
                <c:pt idx="42">
                  <c:v>371.44</c:v>
                </c:pt>
                <c:pt idx="43">
                  <c:v>373.15000000000026</c:v>
                </c:pt>
                <c:pt idx="44">
                  <c:v>374.86</c:v>
                </c:pt>
                <c:pt idx="45">
                  <c:v>376.56</c:v>
                </c:pt>
                <c:pt idx="46">
                  <c:v>378.25</c:v>
                </c:pt>
                <c:pt idx="47">
                  <c:v>379.94</c:v>
                </c:pt>
                <c:pt idx="48">
                  <c:v>381.61</c:v>
                </c:pt>
                <c:pt idx="49">
                  <c:v>383.27</c:v>
                </c:pt>
                <c:pt idx="50">
                  <c:v>384.92999999999967</c:v>
                </c:pt>
                <c:pt idx="51">
                  <c:v>386.57</c:v>
                </c:pt>
                <c:pt idx="52">
                  <c:v>388.21</c:v>
                </c:pt>
                <c:pt idx="53">
                  <c:v>389.85</c:v>
                </c:pt>
                <c:pt idx="54">
                  <c:v>391.46999999999974</c:v>
                </c:pt>
                <c:pt idx="55">
                  <c:v>393.09</c:v>
                </c:pt>
                <c:pt idx="56">
                  <c:v>394.7</c:v>
                </c:pt>
                <c:pt idx="57">
                  <c:v>396.31</c:v>
                </c:pt>
                <c:pt idx="58">
                  <c:v>397.90999999999974</c:v>
                </c:pt>
                <c:pt idx="59">
                  <c:v>399.5</c:v>
                </c:pt>
                <c:pt idx="60">
                  <c:v>401.08</c:v>
                </c:pt>
                <c:pt idx="61">
                  <c:v>402.67</c:v>
                </c:pt>
                <c:pt idx="62">
                  <c:v>404.24</c:v>
                </c:pt>
                <c:pt idx="63">
                  <c:v>405.81</c:v>
                </c:pt>
                <c:pt idx="64">
                  <c:v>407.38</c:v>
                </c:pt>
                <c:pt idx="65">
                  <c:v>408.94</c:v>
                </c:pt>
                <c:pt idx="66">
                  <c:v>410.48999999999967</c:v>
                </c:pt>
                <c:pt idx="67">
                  <c:v>412.04</c:v>
                </c:pt>
                <c:pt idx="68">
                  <c:v>413.59</c:v>
                </c:pt>
                <c:pt idx="69">
                  <c:v>415.13</c:v>
                </c:pt>
                <c:pt idx="70">
                  <c:v>416.67</c:v>
                </c:pt>
                <c:pt idx="71">
                  <c:v>418.21</c:v>
                </c:pt>
                <c:pt idx="72">
                  <c:v>419.74</c:v>
                </c:pt>
                <c:pt idx="73">
                  <c:v>421.27</c:v>
                </c:pt>
                <c:pt idx="74">
                  <c:v>422.78999999999974</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463.21999999999974</c:v>
                </c:pt>
                <c:pt idx="102">
                  <c:v>464.71</c:v>
                </c:pt>
                <c:pt idx="103">
                  <c:v>466.19</c:v>
                </c:pt>
                <c:pt idx="104">
                  <c:v>467.67</c:v>
                </c:pt>
                <c:pt idx="105">
                  <c:v>469.16</c:v>
                </c:pt>
                <c:pt idx="106">
                  <c:v>470.64000000000027</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488.48999999999967</c:v>
                </c:pt>
                <c:pt idx="119">
                  <c:v>489.97999999999973</c:v>
                </c:pt>
                <c:pt idx="120">
                  <c:v>491.46999999999974</c:v>
                </c:pt>
                <c:pt idx="121">
                  <c:v>492.96</c:v>
                </c:pt>
                <c:pt idx="122">
                  <c:v>494.45</c:v>
                </c:pt>
                <c:pt idx="123">
                  <c:v>495.95</c:v>
                </c:pt>
                <c:pt idx="124">
                  <c:v>497.44</c:v>
                </c:pt>
                <c:pt idx="125">
                  <c:v>498.94</c:v>
                </c:pt>
                <c:pt idx="126">
                  <c:v>500.42999999999967</c:v>
                </c:pt>
                <c:pt idx="127">
                  <c:v>501.92999999999967</c:v>
                </c:pt>
                <c:pt idx="128">
                  <c:v>503.42999999999967</c:v>
                </c:pt>
                <c:pt idx="129">
                  <c:v>504.92999999999967</c:v>
                </c:pt>
                <c:pt idx="130">
                  <c:v>506.42999999999967</c:v>
                </c:pt>
                <c:pt idx="131">
                  <c:v>507.92999999999967</c:v>
                </c:pt>
                <c:pt idx="132">
                  <c:v>509.42999999999967</c:v>
                </c:pt>
                <c:pt idx="133">
                  <c:v>510.94</c:v>
                </c:pt>
                <c:pt idx="134">
                  <c:v>512.43999999999949</c:v>
                </c:pt>
                <c:pt idx="135">
                  <c:v>513.94999999999948</c:v>
                </c:pt>
                <c:pt idx="136">
                  <c:v>515.44999999999948</c:v>
                </c:pt>
                <c:pt idx="137">
                  <c:v>516.95999999999947</c:v>
                </c:pt>
                <c:pt idx="138">
                  <c:v>518.47</c:v>
                </c:pt>
                <c:pt idx="139">
                  <c:v>519.98</c:v>
                </c:pt>
                <c:pt idx="140">
                  <c:v>521.49</c:v>
                </c:pt>
                <c:pt idx="141">
                  <c:v>523</c:v>
                </c:pt>
                <c:pt idx="142">
                  <c:v>524.51</c:v>
                </c:pt>
                <c:pt idx="143">
                  <c:v>526.03</c:v>
                </c:pt>
                <c:pt idx="144">
                  <c:v>527.54</c:v>
                </c:pt>
                <c:pt idx="145">
                  <c:v>529.05999999999949</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544.28000000000054</c:v>
                </c:pt>
                <c:pt idx="156">
                  <c:v>545.80999999999949</c:v>
                </c:pt>
                <c:pt idx="157">
                  <c:v>547.33999999999946</c:v>
                </c:pt>
                <c:pt idx="158">
                  <c:v>548.87</c:v>
                </c:pt>
                <c:pt idx="159">
                  <c:v>550.4</c:v>
                </c:pt>
                <c:pt idx="160">
                  <c:v>551.92999999999938</c:v>
                </c:pt>
                <c:pt idx="161">
                  <c:v>553.45999999999947</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568.83999999999946</c:v>
                </c:pt>
                <c:pt idx="172">
                  <c:v>570.38</c:v>
                </c:pt>
                <c:pt idx="173">
                  <c:v>571.91999999999996</c:v>
                </c:pt>
                <c:pt idx="174">
                  <c:v>573.47</c:v>
                </c:pt>
                <c:pt idx="175">
                  <c:v>575.01</c:v>
                </c:pt>
                <c:pt idx="176">
                  <c:v>576.55999999999949</c:v>
                </c:pt>
                <c:pt idx="177">
                  <c:v>578.1</c:v>
                </c:pt>
                <c:pt idx="178">
                  <c:v>579.65</c:v>
                </c:pt>
                <c:pt idx="179">
                  <c:v>581.19000000000005</c:v>
                </c:pt>
                <c:pt idx="180">
                  <c:v>582.74</c:v>
                </c:pt>
                <c:pt idx="181">
                  <c:v>584.29000000000053</c:v>
                </c:pt>
                <c:pt idx="182">
                  <c:v>585.83999999999946</c:v>
                </c:pt>
                <c:pt idx="183">
                  <c:v>587.39</c:v>
                </c:pt>
                <c:pt idx="184">
                  <c:v>588.93999999999949</c:v>
                </c:pt>
                <c:pt idx="185">
                  <c:v>590.49</c:v>
                </c:pt>
                <c:pt idx="186">
                  <c:v>592.04</c:v>
                </c:pt>
                <c:pt idx="187">
                  <c:v>593.59</c:v>
                </c:pt>
                <c:pt idx="188">
                  <c:v>595.14</c:v>
                </c:pt>
                <c:pt idx="189">
                  <c:v>596.69000000000005</c:v>
                </c:pt>
                <c:pt idx="190">
                  <c:v>598.24</c:v>
                </c:pt>
                <c:pt idx="191">
                  <c:v>599.79999999999995</c:v>
                </c:pt>
                <c:pt idx="192">
                  <c:v>601.34999999999945</c:v>
                </c:pt>
                <c:pt idx="193">
                  <c:v>602.9</c:v>
                </c:pt>
                <c:pt idx="194">
                  <c:v>604.45999999999947</c:v>
                </c:pt>
                <c:pt idx="195">
                  <c:v>606.01</c:v>
                </c:pt>
                <c:pt idx="196">
                  <c:v>607.55999999999949</c:v>
                </c:pt>
                <c:pt idx="197">
                  <c:v>609.12</c:v>
                </c:pt>
                <c:pt idx="198">
                  <c:v>610.66999999999996</c:v>
                </c:pt>
                <c:pt idx="199">
                  <c:v>612.23</c:v>
                </c:pt>
                <c:pt idx="200">
                  <c:v>613.78000000000054</c:v>
                </c:pt>
                <c:pt idx="201">
                  <c:v>615.33999999999946</c:v>
                </c:pt>
                <c:pt idx="202">
                  <c:v>616.89</c:v>
                </c:pt>
                <c:pt idx="203">
                  <c:v>618.44999999999948</c:v>
                </c:pt>
                <c:pt idx="204">
                  <c:v>620</c:v>
                </c:pt>
                <c:pt idx="205">
                  <c:v>621.55999999999949</c:v>
                </c:pt>
                <c:pt idx="206">
                  <c:v>623.12</c:v>
                </c:pt>
                <c:pt idx="207">
                  <c:v>624.66999999999996</c:v>
                </c:pt>
                <c:pt idx="208">
                  <c:v>626.23</c:v>
                </c:pt>
                <c:pt idx="209">
                  <c:v>627.78000000000054</c:v>
                </c:pt>
                <c:pt idx="210">
                  <c:v>629.33999999999946</c:v>
                </c:pt>
                <c:pt idx="211">
                  <c:v>630.9</c:v>
                </c:pt>
                <c:pt idx="212">
                  <c:v>632.44999999999948</c:v>
                </c:pt>
                <c:pt idx="213">
                  <c:v>634.01</c:v>
                </c:pt>
                <c:pt idx="214">
                  <c:v>635.55999999999949</c:v>
                </c:pt>
                <c:pt idx="215">
                  <c:v>637.12</c:v>
                </c:pt>
                <c:pt idx="216">
                  <c:v>638.67999999999995</c:v>
                </c:pt>
                <c:pt idx="217">
                  <c:v>640.23</c:v>
                </c:pt>
                <c:pt idx="218">
                  <c:v>641.79000000000053</c:v>
                </c:pt>
                <c:pt idx="219">
                  <c:v>643.33999999999946</c:v>
                </c:pt>
                <c:pt idx="220">
                  <c:v>644.9</c:v>
                </c:pt>
                <c:pt idx="221">
                  <c:v>646.44999999999948</c:v>
                </c:pt>
                <c:pt idx="222">
                  <c:v>648.01</c:v>
                </c:pt>
                <c:pt idx="223">
                  <c:v>649.55999999999949</c:v>
                </c:pt>
                <c:pt idx="224">
                  <c:v>651.12</c:v>
                </c:pt>
                <c:pt idx="225">
                  <c:v>652.66999999999996</c:v>
                </c:pt>
                <c:pt idx="226">
                  <c:v>654.23</c:v>
                </c:pt>
                <c:pt idx="227">
                  <c:v>655.78000000000054</c:v>
                </c:pt>
                <c:pt idx="228">
                  <c:v>657.32999999999947</c:v>
                </c:pt>
                <c:pt idx="229">
                  <c:v>658.89</c:v>
                </c:pt>
                <c:pt idx="230">
                  <c:v>660.43999999999949</c:v>
                </c:pt>
                <c:pt idx="231">
                  <c:v>662</c:v>
                </c:pt>
                <c:pt idx="232">
                  <c:v>663.55</c:v>
                </c:pt>
                <c:pt idx="233">
                  <c:v>665.1</c:v>
                </c:pt>
                <c:pt idx="234">
                  <c:v>666.65</c:v>
                </c:pt>
                <c:pt idx="235">
                  <c:v>668.21</c:v>
                </c:pt>
                <c:pt idx="236">
                  <c:v>669.76</c:v>
                </c:pt>
                <c:pt idx="237">
                  <c:v>671.31</c:v>
                </c:pt>
                <c:pt idx="238">
                  <c:v>672.85999999999945</c:v>
                </c:pt>
                <c:pt idx="239">
                  <c:v>674.41</c:v>
                </c:pt>
                <c:pt idx="240">
                  <c:v>675.95999999999947</c:v>
                </c:pt>
                <c:pt idx="241">
                  <c:v>677.51</c:v>
                </c:pt>
                <c:pt idx="242">
                  <c:v>679.06</c:v>
                </c:pt>
                <c:pt idx="243">
                  <c:v>680.61</c:v>
                </c:pt>
                <c:pt idx="244">
                  <c:v>682.16</c:v>
                </c:pt>
                <c:pt idx="245">
                  <c:v>683.71</c:v>
                </c:pt>
                <c:pt idx="246">
                  <c:v>685.26</c:v>
                </c:pt>
                <c:pt idx="247">
                  <c:v>686.81</c:v>
                </c:pt>
                <c:pt idx="248">
                  <c:v>688.35999999999945</c:v>
                </c:pt>
                <c:pt idx="249">
                  <c:v>689.91</c:v>
                </c:pt>
                <c:pt idx="250">
                  <c:v>691.44999999999948</c:v>
                </c:pt>
                <c:pt idx="251">
                  <c:v>693</c:v>
                </c:pt>
                <c:pt idx="252">
                  <c:v>694.55</c:v>
                </c:pt>
                <c:pt idx="253">
                  <c:v>696.1</c:v>
                </c:pt>
                <c:pt idx="254">
                  <c:v>697.64</c:v>
                </c:pt>
                <c:pt idx="255">
                  <c:v>699.19</c:v>
                </c:pt>
                <c:pt idx="256">
                  <c:v>700.74</c:v>
                </c:pt>
                <c:pt idx="257">
                  <c:v>702.28000000000054</c:v>
                </c:pt>
                <c:pt idx="258">
                  <c:v>703.82999999999947</c:v>
                </c:pt>
                <c:pt idx="259">
                  <c:v>705.37</c:v>
                </c:pt>
                <c:pt idx="260">
                  <c:v>706.92</c:v>
                </c:pt>
                <c:pt idx="261">
                  <c:v>708.45999999999947</c:v>
                </c:pt>
                <c:pt idx="262">
                  <c:v>710.01</c:v>
                </c:pt>
                <c:pt idx="263">
                  <c:v>711.55</c:v>
                </c:pt>
                <c:pt idx="264">
                  <c:v>713.1</c:v>
                </c:pt>
                <c:pt idx="265">
                  <c:v>714.64</c:v>
                </c:pt>
                <c:pt idx="266">
                  <c:v>716.18000000000052</c:v>
                </c:pt>
                <c:pt idx="267">
                  <c:v>717.73</c:v>
                </c:pt>
                <c:pt idx="268">
                  <c:v>719.27000000000055</c:v>
                </c:pt>
                <c:pt idx="269">
                  <c:v>720.81999999999948</c:v>
                </c:pt>
                <c:pt idx="270">
                  <c:v>722.35999999999945</c:v>
                </c:pt>
                <c:pt idx="271">
                  <c:v>723.9</c:v>
                </c:pt>
                <c:pt idx="272">
                  <c:v>725.43999999999949</c:v>
                </c:pt>
                <c:pt idx="273">
                  <c:v>726.99</c:v>
                </c:pt>
                <c:pt idx="274">
                  <c:v>728.53</c:v>
                </c:pt>
                <c:pt idx="275">
                  <c:v>730.07</c:v>
                </c:pt>
                <c:pt idx="276">
                  <c:v>731.62</c:v>
                </c:pt>
                <c:pt idx="277">
                  <c:v>733.16</c:v>
                </c:pt>
                <c:pt idx="278">
                  <c:v>734.7</c:v>
                </c:pt>
                <c:pt idx="279">
                  <c:v>736.24</c:v>
                </c:pt>
                <c:pt idx="280">
                  <c:v>737.79000000000053</c:v>
                </c:pt>
                <c:pt idx="281">
                  <c:v>739.32999999999947</c:v>
                </c:pt>
                <c:pt idx="282">
                  <c:v>740.87</c:v>
                </c:pt>
                <c:pt idx="283">
                  <c:v>742.41</c:v>
                </c:pt>
                <c:pt idx="284">
                  <c:v>743.95999999999947</c:v>
                </c:pt>
                <c:pt idx="285">
                  <c:v>745.5</c:v>
                </c:pt>
                <c:pt idx="286">
                  <c:v>747.04</c:v>
                </c:pt>
                <c:pt idx="287">
                  <c:v>748.58</c:v>
                </c:pt>
                <c:pt idx="288">
                  <c:v>750.13</c:v>
                </c:pt>
                <c:pt idx="289">
                  <c:v>751.67000000000053</c:v>
                </c:pt>
                <c:pt idx="290">
                  <c:v>753.21</c:v>
                </c:pt>
                <c:pt idx="291">
                  <c:v>754.76</c:v>
                </c:pt>
                <c:pt idx="292">
                  <c:v>756.3</c:v>
                </c:pt>
                <c:pt idx="293">
                  <c:v>757.84999999999945</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774.84999999999945</c:v>
                </c:pt>
                <c:pt idx="305">
                  <c:v>776.4</c:v>
                </c:pt>
                <c:pt idx="306">
                  <c:v>777.94999999999948</c:v>
                </c:pt>
                <c:pt idx="307">
                  <c:v>779.5</c:v>
                </c:pt>
                <c:pt idx="308">
                  <c:v>781.05</c:v>
                </c:pt>
                <c:pt idx="309">
                  <c:v>782.6</c:v>
                </c:pt>
                <c:pt idx="310">
                  <c:v>784.15</c:v>
                </c:pt>
                <c:pt idx="311">
                  <c:v>785.7</c:v>
                </c:pt>
                <c:pt idx="312">
                  <c:v>787.25</c:v>
                </c:pt>
                <c:pt idx="313">
                  <c:v>788.81</c:v>
                </c:pt>
                <c:pt idx="314">
                  <c:v>790.35999999999945</c:v>
                </c:pt>
                <c:pt idx="315">
                  <c:v>791.91</c:v>
                </c:pt>
                <c:pt idx="316">
                  <c:v>793.47</c:v>
                </c:pt>
                <c:pt idx="317">
                  <c:v>795.02</c:v>
                </c:pt>
                <c:pt idx="318">
                  <c:v>796.58</c:v>
                </c:pt>
                <c:pt idx="319">
                  <c:v>798.14</c:v>
                </c:pt>
                <c:pt idx="320">
                  <c:v>799.7</c:v>
                </c:pt>
                <c:pt idx="321">
                  <c:v>801.26</c:v>
                </c:pt>
                <c:pt idx="322">
                  <c:v>802.81999999999948</c:v>
                </c:pt>
                <c:pt idx="323">
                  <c:v>804.38</c:v>
                </c:pt>
                <c:pt idx="324">
                  <c:v>805.93999999999949</c:v>
                </c:pt>
                <c:pt idx="325">
                  <c:v>807.5</c:v>
                </c:pt>
                <c:pt idx="326">
                  <c:v>809.06</c:v>
                </c:pt>
                <c:pt idx="327">
                  <c:v>810.63</c:v>
                </c:pt>
                <c:pt idx="328">
                  <c:v>812.19</c:v>
                </c:pt>
                <c:pt idx="329">
                  <c:v>813.76</c:v>
                </c:pt>
                <c:pt idx="330">
                  <c:v>815.32999999999947</c:v>
                </c:pt>
                <c:pt idx="331">
                  <c:v>816.89</c:v>
                </c:pt>
                <c:pt idx="332">
                  <c:v>818.45999999999947</c:v>
                </c:pt>
                <c:pt idx="333">
                  <c:v>820.03</c:v>
                </c:pt>
                <c:pt idx="334">
                  <c:v>821.61</c:v>
                </c:pt>
                <c:pt idx="335">
                  <c:v>823.18000000000052</c:v>
                </c:pt>
                <c:pt idx="336">
                  <c:v>824.75</c:v>
                </c:pt>
                <c:pt idx="337">
                  <c:v>826.32999999999947</c:v>
                </c:pt>
                <c:pt idx="338">
                  <c:v>827.9</c:v>
                </c:pt>
                <c:pt idx="339">
                  <c:v>829.48</c:v>
                </c:pt>
                <c:pt idx="340">
                  <c:v>831.06</c:v>
                </c:pt>
                <c:pt idx="341">
                  <c:v>832.63</c:v>
                </c:pt>
                <c:pt idx="342">
                  <c:v>834.21</c:v>
                </c:pt>
                <c:pt idx="343">
                  <c:v>835.8</c:v>
                </c:pt>
                <c:pt idx="344">
                  <c:v>837.38</c:v>
                </c:pt>
                <c:pt idx="345">
                  <c:v>838.95999999999947</c:v>
                </c:pt>
                <c:pt idx="346">
                  <c:v>840.55</c:v>
                </c:pt>
                <c:pt idx="347">
                  <c:v>842.13</c:v>
                </c:pt>
                <c:pt idx="348">
                  <c:v>843.72</c:v>
                </c:pt>
                <c:pt idx="349">
                  <c:v>845.31</c:v>
                </c:pt>
                <c:pt idx="350">
                  <c:v>846.9</c:v>
                </c:pt>
                <c:pt idx="351">
                  <c:v>848.49</c:v>
                </c:pt>
                <c:pt idx="352">
                  <c:v>850.08</c:v>
                </c:pt>
                <c:pt idx="353">
                  <c:v>851.67000000000053</c:v>
                </c:pt>
                <c:pt idx="354">
                  <c:v>853.26</c:v>
                </c:pt>
                <c:pt idx="355">
                  <c:v>854.85999999999945</c:v>
                </c:pt>
                <c:pt idx="356">
                  <c:v>856.45999999999947</c:v>
                </c:pt>
                <c:pt idx="357">
                  <c:v>858.05</c:v>
                </c:pt>
                <c:pt idx="358">
                  <c:v>859.65</c:v>
                </c:pt>
                <c:pt idx="359">
                  <c:v>861.25</c:v>
                </c:pt>
                <c:pt idx="360">
                  <c:v>862.84999999999945</c:v>
                </c:pt>
                <c:pt idx="361">
                  <c:v>864.44999999999948</c:v>
                </c:pt>
                <c:pt idx="362">
                  <c:v>866.06</c:v>
                </c:pt>
                <c:pt idx="363">
                  <c:v>867.66</c:v>
                </c:pt>
                <c:pt idx="364">
                  <c:v>869.27000000000055</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891.83999999999946</c:v>
                </c:pt>
                <c:pt idx="379">
                  <c:v>893.45999999999947</c:v>
                </c:pt>
                <c:pt idx="380">
                  <c:v>895.08</c:v>
                </c:pt>
                <c:pt idx="381">
                  <c:v>896.7</c:v>
                </c:pt>
                <c:pt idx="382">
                  <c:v>898.31999999999948</c:v>
                </c:pt>
                <c:pt idx="383">
                  <c:v>899.93999999999949</c:v>
                </c:pt>
                <c:pt idx="384">
                  <c:v>901.56</c:v>
                </c:pt>
                <c:pt idx="385">
                  <c:v>903.19</c:v>
                </c:pt>
                <c:pt idx="386">
                  <c:v>904.81</c:v>
                </c:pt>
                <c:pt idx="387">
                  <c:v>906.43</c:v>
                </c:pt>
                <c:pt idx="388">
                  <c:v>908.05</c:v>
                </c:pt>
                <c:pt idx="389">
                  <c:v>909.68000000000052</c:v>
                </c:pt>
                <c:pt idx="390">
                  <c:v>911.3</c:v>
                </c:pt>
                <c:pt idx="391">
                  <c:v>912.92</c:v>
                </c:pt>
                <c:pt idx="392">
                  <c:v>914.54</c:v>
                </c:pt>
                <c:pt idx="393">
                  <c:v>916.17000000000053</c:v>
                </c:pt>
                <c:pt idx="394">
                  <c:v>917.79000000000053</c:v>
                </c:pt>
                <c:pt idx="395">
                  <c:v>919.41</c:v>
                </c:pt>
                <c:pt idx="396">
                  <c:v>921.03</c:v>
                </c:pt>
                <c:pt idx="397">
                  <c:v>922.65</c:v>
                </c:pt>
                <c:pt idx="398">
                  <c:v>924.27000000000055</c:v>
                </c:pt>
                <c:pt idx="399">
                  <c:v>925.89</c:v>
                </c:pt>
                <c:pt idx="400">
                  <c:v>927.51</c:v>
                </c:pt>
                <c:pt idx="401">
                  <c:v>929.13</c:v>
                </c:pt>
                <c:pt idx="402">
                  <c:v>930.75</c:v>
                </c:pt>
                <c:pt idx="403">
                  <c:v>932.37</c:v>
                </c:pt>
                <c:pt idx="404">
                  <c:v>933.98</c:v>
                </c:pt>
                <c:pt idx="405">
                  <c:v>935.6</c:v>
                </c:pt>
                <c:pt idx="406">
                  <c:v>937.21</c:v>
                </c:pt>
                <c:pt idx="407">
                  <c:v>938.81999999999948</c:v>
                </c:pt>
                <c:pt idx="408">
                  <c:v>940.43</c:v>
                </c:pt>
                <c:pt idx="409">
                  <c:v>942.04</c:v>
                </c:pt>
                <c:pt idx="410">
                  <c:v>943.64</c:v>
                </c:pt>
                <c:pt idx="411">
                  <c:v>945.25</c:v>
                </c:pt>
                <c:pt idx="412">
                  <c:v>946.84999999999945</c:v>
                </c:pt>
                <c:pt idx="413">
                  <c:v>948.44999999999948</c:v>
                </c:pt>
                <c:pt idx="414">
                  <c:v>950.05</c:v>
                </c:pt>
                <c:pt idx="415">
                  <c:v>951.65</c:v>
                </c:pt>
                <c:pt idx="416">
                  <c:v>953.24</c:v>
                </c:pt>
                <c:pt idx="417">
                  <c:v>954.82999999999947</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975.18000000000052</c:v>
                </c:pt>
                <c:pt idx="431">
                  <c:v>976.71</c:v>
                </c:pt>
                <c:pt idx="432">
                  <c:v>978.24</c:v>
                </c:pt>
                <c:pt idx="433">
                  <c:v>979.76</c:v>
                </c:pt>
                <c:pt idx="434">
                  <c:v>981.28000000000054</c:v>
                </c:pt>
                <c:pt idx="435">
                  <c:v>982.79000000000053</c:v>
                </c:pt>
                <c:pt idx="436">
                  <c:v>984.3</c:v>
                </c:pt>
                <c:pt idx="437">
                  <c:v>985.8</c:v>
                </c:pt>
                <c:pt idx="438">
                  <c:v>987.29000000000053</c:v>
                </c:pt>
                <c:pt idx="439">
                  <c:v>988.77000000000055</c:v>
                </c:pt>
                <c:pt idx="440">
                  <c:v>990.25</c:v>
                </c:pt>
                <c:pt idx="441">
                  <c:v>991.72</c:v>
                </c:pt>
                <c:pt idx="442">
                  <c:v>993.18000000000052</c:v>
                </c:pt>
                <c:pt idx="443">
                  <c:v>994.64</c:v>
                </c:pt>
                <c:pt idx="444">
                  <c:v>996.08</c:v>
                </c:pt>
                <c:pt idx="445">
                  <c:v>997.52</c:v>
                </c:pt>
                <c:pt idx="446">
                  <c:v>998.94999999999948</c:v>
                </c:pt>
                <c:pt idx="447">
                  <c:v>1000.37</c:v>
                </c:pt>
                <c:pt idx="448">
                  <c:v>1001.7800000000005</c:v>
                </c:pt>
                <c:pt idx="449">
                  <c:v>1003.1800000000005</c:v>
                </c:pt>
                <c:pt idx="450">
                  <c:v>1004.57</c:v>
                </c:pt>
                <c:pt idx="451">
                  <c:v>1005.9499999999995</c:v>
                </c:pt>
                <c:pt idx="452">
                  <c:v>1007.3199999999995</c:v>
                </c:pt>
                <c:pt idx="453">
                  <c:v>1008.6800000000005</c:v>
                </c:pt>
                <c:pt idx="454">
                  <c:v>1010.03</c:v>
                </c:pt>
                <c:pt idx="455">
                  <c:v>1011.3599999999994</c:v>
                </c:pt>
                <c:pt idx="456">
                  <c:v>1012.69</c:v>
                </c:pt>
                <c:pt idx="457">
                  <c:v>1014</c:v>
                </c:pt>
                <c:pt idx="458">
                  <c:v>1015.3</c:v>
                </c:pt>
                <c:pt idx="459">
                  <c:v>1016.59</c:v>
                </c:pt>
                <c:pt idx="460">
                  <c:v>1017.8599999999994</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2073.8900000000012</c:v>
                </c:pt>
                <c:pt idx="539">
                  <c:v>2086.3300000000022</c:v>
                </c:pt>
                <c:pt idx="540">
                  <c:v>2098.7399999999998</c:v>
                </c:pt>
                <c:pt idx="541">
                  <c:v>2111.12</c:v>
                </c:pt>
                <c:pt idx="542">
                  <c:v>2123.46</c:v>
                </c:pt>
                <c:pt idx="543">
                  <c:v>2135.7799999999997</c:v>
                </c:pt>
                <c:pt idx="544">
                  <c:v>2148.0700000000002</c:v>
                </c:pt>
                <c:pt idx="545">
                  <c:v>2160.3300000000022</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2281.3100000000022</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'Selected Parker data'!$E$4:$E$585</c:f>
              <c:numCache>
                <c:formatCode>General</c:formatCode>
                <c:ptCount val="582"/>
                <c:pt idx="0">
                  <c:v>16.670000000000005</c:v>
                </c:pt>
                <c:pt idx="1">
                  <c:v>22.22</c:v>
                </c:pt>
                <c:pt idx="2">
                  <c:v>25</c:v>
                </c:pt>
                <c:pt idx="3">
                  <c:v>25</c:v>
                </c:pt>
                <c:pt idx="4">
                  <c:v>26.67</c:v>
                </c:pt>
                <c:pt idx="5">
                  <c:v>27.779999999999987</c:v>
                </c:pt>
                <c:pt idx="6">
                  <c:v>38.89</c:v>
                </c:pt>
                <c:pt idx="7">
                  <c:v>33.33</c:v>
                </c:pt>
                <c:pt idx="8">
                  <c:v>34.92</c:v>
                </c:pt>
                <c:pt idx="9">
                  <c:v>36.11</c:v>
                </c:pt>
                <c:pt idx="10">
                  <c:v>30.3</c:v>
                </c:pt>
                <c:pt idx="11">
                  <c:v>26.67</c:v>
                </c:pt>
                <c:pt idx="12">
                  <c:v>38.520000000000003</c:v>
                </c:pt>
                <c:pt idx="13">
                  <c:v>32.160000000000011</c:v>
                </c:pt>
                <c:pt idx="14">
                  <c:v>39.25</c:v>
                </c:pt>
                <c:pt idx="15">
                  <c:v>38.89</c:v>
                </c:pt>
                <c:pt idx="16">
                  <c:v>30.16</c:v>
                </c:pt>
                <c:pt idx="17">
                  <c:v>29.02</c:v>
                </c:pt>
                <c:pt idx="18">
                  <c:v>31.6</c:v>
                </c:pt>
                <c:pt idx="19">
                  <c:v>38.49</c:v>
                </c:pt>
                <c:pt idx="20">
                  <c:v>42.2</c:v>
                </c:pt>
                <c:pt idx="21">
                  <c:v>40.870000000000005</c:v>
                </c:pt>
                <c:pt idx="22">
                  <c:v>33.25</c:v>
                </c:pt>
                <c:pt idx="23">
                  <c:v>28.4</c:v>
                </c:pt>
                <c:pt idx="24">
                  <c:v>29.77</c:v>
                </c:pt>
                <c:pt idx="25">
                  <c:v>32.449999999999996</c:v>
                </c:pt>
                <c:pt idx="26">
                  <c:v>35.75</c:v>
                </c:pt>
                <c:pt idx="27">
                  <c:v>35.349999999999994</c:v>
                </c:pt>
                <c:pt idx="28">
                  <c:v>31.05</c:v>
                </c:pt>
                <c:pt idx="29">
                  <c:v>31.54</c:v>
                </c:pt>
                <c:pt idx="30">
                  <c:v>24.810000000000016</c:v>
                </c:pt>
                <c:pt idx="31">
                  <c:v>26.51</c:v>
                </c:pt>
                <c:pt idx="32">
                  <c:v>29.27</c:v>
                </c:pt>
                <c:pt idx="33">
                  <c:v>28.610000000000017</c:v>
                </c:pt>
                <c:pt idx="34">
                  <c:v>30.479999999999986</c:v>
                </c:pt>
                <c:pt idx="35">
                  <c:v>25.650000000000016</c:v>
                </c:pt>
                <c:pt idx="36">
                  <c:v>21.35</c:v>
                </c:pt>
                <c:pt idx="37">
                  <c:v>19.62</c:v>
                </c:pt>
                <c:pt idx="38">
                  <c:v>19</c:v>
                </c:pt>
                <c:pt idx="39">
                  <c:v>22.62</c:v>
                </c:pt>
                <c:pt idx="40">
                  <c:v>20.23</c:v>
                </c:pt>
                <c:pt idx="41">
                  <c:v>23.04</c:v>
                </c:pt>
                <c:pt idx="42">
                  <c:v>19.600000000000001</c:v>
                </c:pt>
                <c:pt idx="43">
                  <c:v>14.78</c:v>
                </c:pt>
                <c:pt idx="44">
                  <c:v>16.130000000000017</c:v>
                </c:pt>
                <c:pt idx="45">
                  <c:v>15.91</c:v>
                </c:pt>
                <c:pt idx="46">
                  <c:v>15.28</c:v>
                </c:pt>
                <c:pt idx="47">
                  <c:v>14.48</c:v>
                </c:pt>
                <c:pt idx="48">
                  <c:v>17.47</c:v>
                </c:pt>
                <c:pt idx="49">
                  <c:v>12.93</c:v>
                </c:pt>
                <c:pt idx="50">
                  <c:v>12.27</c:v>
                </c:pt>
                <c:pt idx="51">
                  <c:v>11.17</c:v>
                </c:pt>
                <c:pt idx="52">
                  <c:v>12.55</c:v>
                </c:pt>
                <c:pt idx="53">
                  <c:v>12.5</c:v>
                </c:pt>
                <c:pt idx="54">
                  <c:v>10.69</c:v>
                </c:pt>
                <c:pt idx="55">
                  <c:v>10.93</c:v>
                </c:pt>
                <c:pt idx="56">
                  <c:v>9.620000000000001</c:v>
                </c:pt>
                <c:pt idx="57">
                  <c:v>8.6</c:v>
                </c:pt>
                <c:pt idx="58">
                  <c:v>9.5</c:v>
                </c:pt>
                <c:pt idx="59">
                  <c:v>9.57</c:v>
                </c:pt>
                <c:pt idx="60">
                  <c:v>9.57</c:v>
                </c:pt>
                <c:pt idx="61">
                  <c:v>9.49</c:v>
                </c:pt>
                <c:pt idx="62">
                  <c:v>8.34</c:v>
                </c:pt>
                <c:pt idx="63">
                  <c:v>8.16</c:v>
                </c:pt>
                <c:pt idx="64">
                  <c:v>7.89</c:v>
                </c:pt>
                <c:pt idx="65">
                  <c:v>7.51</c:v>
                </c:pt>
                <c:pt idx="66">
                  <c:v>7.3</c:v>
                </c:pt>
                <c:pt idx="67">
                  <c:v>7.2700000000000014</c:v>
                </c:pt>
                <c:pt idx="68">
                  <c:v>7.8199999999999985</c:v>
                </c:pt>
                <c:pt idx="69">
                  <c:v>7.39</c:v>
                </c:pt>
                <c:pt idx="70">
                  <c:v>6.33</c:v>
                </c:pt>
                <c:pt idx="71">
                  <c:v>6.58</c:v>
                </c:pt>
                <c:pt idx="72">
                  <c:v>7.35</c:v>
                </c:pt>
                <c:pt idx="73">
                  <c:v>7.29</c:v>
                </c:pt>
                <c:pt idx="74">
                  <c:v>7.63</c:v>
                </c:pt>
                <c:pt idx="75">
                  <c:v>7.49</c:v>
                </c:pt>
                <c:pt idx="76">
                  <c:v>6.99</c:v>
                </c:pt>
                <c:pt idx="77">
                  <c:v>6.51</c:v>
                </c:pt>
                <c:pt idx="78">
                  <c:v>6.24</c:v>
                </c:pt>
                <c:pt idx="79">
                  <c:v>6.13</c:v>
                </c:pt>
                <c:pt idx="80">
                  <c:v>6</c:v>
                </c:pt>
                <c:pt idx="81">
                  <c:v>6.59</c:v>
                </c:pt>
                <c:pt idx="82">
                  <c:v>6.81</c:v>
                </c:pt>
                <c:pt idx="83">
                  <c:v>6.31</c:v>
                </c:pt>
                <c:pt idx="84">
                  <c:v>5.67</c:v>
                </c:pt>
                <c:pt idx="85">
                  <c:v>5.6199999999999966</c:v>
                </c:pt>
                <c:pt idx="86">
                  <c:v>5.68</c:v>
                </c:pt>
                <c:pt idx="87">
                  <c:v>5.6899999999999995</c:v>
                </c:pt>
                <c:pt idx="88">
                  <c:v>5.57</c:v>
                </c:pt>
                <c:pt idx="89">
                  <c:v>5.63</c:v>
                </c:pt>
                <c:pt idx="90">
                  <c:v>5.73</c:v>
                </c:pt>
                <c:pt idx="91">
                  <c:v>5.56</c:v>
                </c:pt>
                <c:pt idx="92">
                  <c:v>5.44</c:v>
                </c:pt>
                <c:pt idx="93">
                  <c:v>5.6599999999999975</c:v>
                </c:pt>
                <c:pt idx="94">
                  <c:v>5.42</c:v>
                </c:pt>
                <c:pt idx="95">
                  <c:v>5.49</c:v>
                </c:pt>
                <c:pt idx="96">
                  <c:v>5.3</c:v>
                </c:pt>
                <c:pt idx="97">
                  <c:v>5.59</c:v>
                </c:pt>
                <c:pt idx="98">
                  <c:v>5.34</c:v>
                </c:pt>
                <c:pt idx="99">
                  <c:v>5.6</c:v>
                </c:pt>
                <c:pt idx="100">
                  <c:v>5.3199999999999985</c:v>
                </c:pt>
                <c:pt idx="101">
                  <c:v>5.51</c:v>
                </c:pt>
                <c:pt idx="102">
                  <c:v>5.48</c:v>
                </c:pt>
                <c:pt idx="103">
                  <c:v>5.22</c:v>
                </c:pt>
                <c:pt idx="104">
                  <c:v>5.2</c:v>
                </c:pt>
                <c:pt idx="105">
                  <c:v>5.03</c:v>
                </c:pt>
                <c:pt idx="106">
                  <c:v>5.2</c:v>
                </c:pt>
                <c:pt idx="107">
                  <c:v>5.08</c:v>
                </c:pt>
                <c:pt idx="108">
                  <c:v>5.08</c:v>
                </c:pt>
                <c:pt idx="109">
                  <c:v>5.0999999999999996</c:v>
                </c:pt>
                <c:pt idx="110">
                  <c:v>5.01</c:v>
                </c:pt>
                <c:pt idx="111">
                  <c:v>5.0599999999999996</c:v>
                </c:pt>
                <c:pt idx="112">
                  <c:v>5.1199999999999966</c:v>
                </c:pt>
                <c:pt idx="113">
                  <c:v>5.03</c:v>
                </c:pt>
                <c:pt idx="114">
                  <c:v>5.26</c:v>
                </c:pt>
                <c:pt idx="115">
                  <c:v>5.09</c:v>
                </c:pt>
                <c:pt idx="116">
                  <c:v>5.0999999999999996</c:v>
                </c:pt>
                <c:pt idx="117">
                  <c:v>5</c:v>
                </c:pt>
                <c:pt idx="118">
                  <c:v>5.07</c:v>
                </c:pt>
                <c:pt idx="119">
                  <c:v>5.0599999999999996</c:v>
                </c:pt>
                <c:pt idx="120">
                  <c:v>5.18</c:v>
                </c:pt>
                <c:pt idx="121">
                  <c:v>5.13</c:v>
                </c:pt>
                <c:pt idx="122">
                  <c:v>5.18</c:v>
                </c:pt>
                <c:pt idx="123">
                  <c:v>5.1899999999999995</c:v>
                </c:pt>
                <c:pt idx="124">
                  <c:v>5.34</c:v>
                </c:pt>
                <c:pt idx="125">
                  <c:v>5.4</c:v>
                </c:pt>
                <c:pt idx="126">
                  <c:v>5.5</c:v>
                </c:pt>
                <c:pt idx="127">
                  <c:v>5.58</c:v>
                </c:pt>
                <c:pt idx="128">
                  <c:v>5.76</c:v>
                </c:pt>
                <c:pt idx="129">
                  <c:v>5.88</c:v>
                </c:pt>
                <c:pt idx="130">
                  <c:v>6.09</c:v>
                </c:pt>
                <c:pt idx="131">
                  <c:v>6.42</c:v>
                </c:pt>
                <c:pt idx="132">
                  <c:v>6.59</c:v>
                </c:pt>
                <c:pt idx="133">
                  <c:v>6.8199999999999985</c:v>
                </c:pt>
                <c:pt idx="134">
                  <c:v>7.1099999999999985</c:v>
                </c:pt>
                <c:pt idx="135">
                  <c:v>7.4300000000000024</c:v>
                </c:pt>
                <c:pt idx="136">
                  <c:v>7.8599999999999985</c:v>
                </c:pt>
                <c:pt idx="137">
                  <c:v>8.2900000000000009</c:v>
                </c:pt>
                <c:pt idx="138">
                  <c:v>8.7399999999999984</c:v>
                </c:pt>
                <c:pt idx="139">
                  <c:v>9.16</c:v>
                </c:pt>
                <c:pt idx="140">
                  <c:v>9.6</c:v>
                </c:pt>
                <c:pt idx="141">
                  <c:v>10.210000000000001</c:v>
                </c:pt>
                <c:pt idx="142">
                  <c:v>10.629999999999999</c:v>
                </c:pt>
                <c:pt idx="143">
                  <c:v>11.07</c:v>
                </c:pt>
                <c:pt idx="144">
                  <c:v>11.54</c:v>
                </c:pt>
                <c:pt idx="145">
                  <c:v>12.04</c:v>
                </c:pt>
                <c:pt idx="146">
                  <c:v>12.4</c:v>
                </c:pt>
                <c:pt idx="147">
                  <c:v>12.739999999999998</c:v>
                </c:pt>
                <c:pt idx="148">
                  <c:v>13.11</c:v>
                </c:pt>
                <c:pt idx="149">
                  <c:v>13.450000000000006</c:v>
                </c:pt>
                <c:pt idx="150">
                  <c:v>13.719999999999999</c:v>
                </c:pt>
                <c:pt idx="151">
                  <c:v>14</c:v>
                </c:pt>
                <c:pt idx="152">
                  <c:v>14.209999999999999</c:v>
                </c:pt>
                <c:pt idx="153">
                  <c:v>14.43</c:v>
                </c:pt>
                <c:pt idx="154">
                  <c:v>14.6</c:v>
                </c:pt>
                <c:pt idx="155">
                  <c:v>14.8</c:v>
                </c:pt>
                <c:pt idx="156">
                  <c:v>15</c:v>
                </c:pt>
                <c:pt idx="157">
                  <c:v>15.1</c:v>
                </c:pt>
                <c:pt idx="158">
                  <c:v>15.27</c:v>
                </c:pt>
                <c:pt idx="159">
                  <c:v>15.32</c:v>
                </c:pt>
                <c:pt idx="160">
                  <c:v>15.48</c:v>
                </c:pt>
                <c:pt idx="161">
                  <c:v>15.59</c:v>
                </c:pt>
                <c:pt idx="162">
                  <c:v>15.59</c:v>
                </c:pt>
                <c:pt idx="163">
                  <c:v>15.6</c:v>
                </c:pt>
                <c:pt idx="164">
                  <c:v>15.6</c:v>
                </c:pt>
                <c:pt idx="165">
                  <c:v>15.5</c:v>
                </c:pt>
                <c:pt idx="166">
                  <c:v>15.42</c:v>
                </c:pt>
                <c:pt idx="167">
                  <c:v>15.2</c:v>
                </c:pt>
                <c:pt idx="168">
                  <c:v>15.09</c:v>
                </c:pt>
                <c:pt idx="169">
                  <c:v>14.94</c:v>
                </c:pt>
                <c:pt idx="170">
                  <c:v>14.83</c:v>
                </c:pt>
                <c:pt idx="171">
                  <c:v>14.61</c:v>
                </c:pt>
                <c:pt idx="172">
                  <c:v>14.38</c:v>
                </c:pt>
                <c:pt idx="173">
                  <c:v>14.12</c:v>
                </c:pt>
                <c:pt idx="174">
                  <c:v>13.91</c:v>
                </c:pt>
                <c:pt idx="175">
                  <c:v>13.7</c:v>
                </c:pt>
                <c:pt idx="176">
                  <c:v>13.56</c:v>
                </c:pt>
                <c:pt idx="177">
                  <c:v>13.39</c:v>
                </c:pt>
                <c:pt idx="178">
                  <c:v>13.18</c:v>
                </c:pt>
                <c:pt idx="179">
                  <c:v>13.02</c:v>
                </c:pt>
                <c:pt idx="180">
                  <c:v>12.850000000000009</c:v>
                </c:pt>
                <c:pt idx="181">
                  <c:v>12.67</c:v>
                </c:pt>
                <c:pt idx="182">
                  <c:v>12.57</c:v>
                </c:pt>
                <c:pt idx="183">
                  <c:v>12.44</c:v>
                </c:pt>
                <c:pt idx="184">
                  <c:v>12.28</c:v>
                </c:pt>
                <c:pt idx="185">
                  <c:v>12.209999999999999</c:v>
                </c:pt>
                <c:pt idx="186">
                  <c:v>12.129999999999999</c:v>
                </c:pt>
                <c:pt idx="187">
                  <c:v>12.03</c:v>
                </c:pt>
                <c:pt idx="188">
                  <c:v>11.92</c:v>
                </c:pt>
                <c:pt idx="189">
                  <c:v>11.88</c:v>
                </c:pt>
                <c:pt idx="190">
                  <c:v>11.860000000000008</c:v>
                </c:pt>
                <c:pt idx="191">
                  <c:v>11.81</c:v>
                </c:pt>
                <c:pt idx="192">
                  <c:v>11.77</c:v>
                </c:pt>
                <c:pt idx="193">
                  <c:v>11.67</c:v>
                </c:pt>
                <c:pt idx="194">
                  <c:v>11.59</c:v>
                </c:pt>
                <c:pt idx="195">
                  <c:v>11.55</c:v>
                </c:pt>
                <c:pt idx="196">
                  <c:v>11.47</c:v>
                </c:pt>
                <c:pt idx="197">
                  <c:v>11.38</c:v>
                </c:pt>
                <c:pt idx="198">
                  <c:v>11.31</c:v>
                </c:pt>
                <c:pt idx="199">
                  <c:v>11.15</c:v>
                </c:pt>
                <c:pt idx="200">
                  <c:v>10.93</c:v>
                </c:pt>
                <c:pt idx="201">
                  <c:v>10.76</c:v>
                </c:pt>
                <c:pt idx="202">
                  <c:v>10.65</c:v>
                </c:pt>
                <c:pt idx="203">
                  <c:v>10.56</c:v>
                </c:pt>
                <c:pt idx="204">
                  <c:v>10.44</c:v>
                </c:pt>
                <c:pt idx="205">
                  <c:v>10.31</c:v>
                </c:pt>
                <c:pt idx="206">
                  <c:v>10.19</c:v>
                </c:pt>
                <c:pt idx="207">
                  <c:v>10.07</c:v>
                </c:pt>
                <c:pt idx="208">
                  <c:v>9.9500000000000028</c:v>
                </c:pt>
                <c:pt idx="209">
                  <c:v>9.93</c:v>
                </c:pt>
                <c:pt idx="210">
                  <c:v>9.9500000000000028</c:v>
                </c:pt>
                <c:pt idx="211">
                  <c:v>9.91</c:v>
                </c:pt>
                <c:pt idx="212">
                  <c:v>9.83</c:v>
                </c:pt>
                <c:pt idx="213">
                  <c:v>9.8000000000000007</c:v>
                </c:pt>
                <c:pt idx="214">
                  <c:v>9.7100000000000009</c:v>
                </c:pt>
                <c:pt idx="215">
                  <c:v>9.56</c:v>
                </c:pt>
                <c:pt idx="216">
                  <c:v>9.42</c:v>
                </c:pt>
                <c:pt idx="217">
                  <c:v>9.2200000000000024</c:v>
                </c:pt>
                <c:pt idx="218">
                  <c:v>9.06</c:v>
                </c:pt>
                <c:pt idx="219">
                  <c:v>8.75</c:v>
                </c:pt>
                <c:pt idx="220">
                  <c:v>8.5300000000000011</c:v>
                </c:pt>
                <c:pt idx="221">
                  <c:v>8.26</c:v>
                </c:pt>
                <c:pt idx="222">
                  <c:v>8.01</c:v>
                </c:pt>
                <c:pt idx="223">
                  <c:v>7.8599999999999985</c:v>
                </c:pt>
                <c:pt idx="224">
                  <c:v>7.73</c:v>
                </c:pt>
                <c:pt idx="225">
                  <c:v>7.58</c:v>
                </c:pt>
                <c:pt idx="226">
                  <c:v>7.46</c:v>
                </c:pt>
                <c:pt idx="227">
                  <c:v>7.35</c:v>
                </c:pt>
                <c:pt idx="228">
                  <c:v>7.23</c:v>
                </c:pt>
                <c:pt idx="229">
                  <c:v>7.13</c:v>
                </c:pt>
                <c:pt idx="230">
                  <c:v>7.05</c:v>
                </c:pt>
                <c:pt idx="231">
                  <c:v>6.95</c:v>
                </c:pt>
                <c:pt idx="232">
                  <c:v>6.78</c:v>
                </c:pt>
                <c:pt idx="233">
                  <c:v>6.57</c:v>
                </c:pt>
                <c:pt idx="234">
                  <c:v>6.4700000000000024</c:v>
                </c:pt>
                <c:pt idx="235">
                  <c:v>6.39</c:v>
                </c:pt>
                <c:pt idx="236">
                  <c:v>6.28</c:v>
                </c:pt>
                <c:pt idx="237">
                  <c:v>6.29</c:v>
                </c:pt>
                <c:pt idx="238">
                  <c:v>6.21</c:v>
                </c:pt>
                <c:pt idx="239">
                  <c:v>6.1899999999999995</c:v>
                </c:pt>
                <c:pt idx="240">
                  <c:v>6.1499999999999995</c:v>
                </c:pt>
                <c:pt idx="241">
                  <c:v>6.1499999999999995</c:v>
                </c:pt>
                <c:pt idx="242">
                  <c:v>6.25</c:v>
                </c:pt>
                <c:pt idx="243">
                  <c:v>6.2700000000000014</c:v>
                </c:pt>
                <c:pt idx="244">
                  <c:v>6.4</c:v>
                </c:pt>
                <c:pt idx="245">
                  <c:v>6.56</c:v>
                </c:pt>
                <c:pt idx="246">
                  <c:v>6.76</c:v>
                </c:pt>
                <c:pt idx="247">
                  <c:v>7.1</c:v>
                </c:pt>
                <c:pt idx="248">
                  <c:v>7.55</c:v>
                </c:pt>
                <c:pt idx="249">
                  <c:v>8.2399999999999984</c:v>
                </c:pt>
                <c:pt idx="250">
                  <c:v>9.07</c:v>
                </c:pt>
                <c:pt idx="251">
                  <c:v>10.200000000000001</c:v>
                </c:pt>
                <c:pt idx="252">
                  <c:v>11.5</c:v>
                </c:pt>
                <c:pt idx="253">
                  <c:v>13.06</c:v>
                </c:pt>
                <c:pt idx="254">
                  <c:v>14.84</c:v>
                </c:pt>
                <c:pt idx="255">
                  <c:v>16.73</c:v>
                </c:pt>
                <c:pt idx="256">
                  <c:v>18.850000000000001</c:v>
                </c:pt>
                <c:pt idx="257">
                  <c:v>20.979999999999986</c:v>
                </c:pt>
                <c:pt idx="258">
                  <c:v>23.16</c:v>
                </c:pt>
                <c:pt idx="259">
                  <c:v>25.310000000000016</c:v>
                </c:pt>
                <c:pt idx="260">
                  <c:v>27.459999999999987</c:v>
                </c:pt>
                <c:pt idx="261">
                  <c:v>29.53</c:v>
                </c:pt>
                <c:pt idx="262">
                  <c:v>31.59</c:v>
                </c:pt>
                <c:pt idx="263">
                  <c:v>33.6</c:v>
                </c:pt>
                <c:pt idx="264">
                  <c:v>35.53</c:v>
                </c:pt>
                <c:pt idx="265">
                  <c:v>37.36</c:v>
                </c:pt>
                <c:pt idx="266">
                  <c:v>39.160000000000011</c:v>
                </c:pt>
                <c:pt idx="267">
                  <c:v>40.93</c:v>
                </c:pt>
                <c:pt idx="268">
                  <c:v>42.65</c:v>
                </c:pt>
                <c:pt idx="269">
                  <c:v>44.290000000000013</c:v>
                </c:pt>
                <c:pt idx="270">
                  <c:v>45.89</c:v>
                </c:pt>
                <c:pt idx="271">
                  <c:v>47.379999999999995</c:v>
                </c:pt>
                <c:pt idx="272">
                  <c:v>48.86</c:v>
                </c:pt>
                <c:pt idx="273">
                  <c:v>50.28</c:v>
                </c:pt>
                <c:pt idx="274">
                  <c:v>51.620000000000012</c:v>
                </c:pt>
                <c:pt idx="275">
                  <c:v>52.879999999999995</c:v>
                </c:pt>
                <c:pt idx="276">
                  <c:v>54.05</c:v>
                </c:pt>
                <c:pt idx="277">
                  <c:v>55.17</c:v>
                </c:pt>
                <c:pt idx="278">
                  <c:v>56.18</c:v>
                </c:pt>
                <c:pt idx="279">
                  <c:v>57.1</c:v>
                </c:pt>
                <c:pt idx="280">
                  <c:v>58.01</c:v>
                </c:pt>
                <c:pt idx="281">
                  <c:v>58.87</c:v>
                </c:pt>
                <c:pt idx="282">
                  <c:v>59.68</c:v>
                </c:pt>
                <c:pt idx="283">
                  <c:v>60.339999999999996</c:v>
                </c:pt>
                <c:pt idx="284">
                  <c:v>60.949999999999996</c:v>
                </c:pt>
                <c:pt idx="285">
                  <c:v>61.55</c:v>
                </c:pt>
                <c:pt idx="286">
                  <c:v>62.03</c:v>
                </c:pt>
                <c:pt idx="287">
                  <c:v>62.57</c:v>
                </c:pt>
                <c:pt idx="288">
                  <c:v>62.96</c:v>
                </c:pt>
                <c:pt idx="289">
                  <c:v>63.37</c:v>
                </c:pt>
                <c:pt idx="290">
                  <c:v>63.760000000000012</c:v>
                </c:pt>
                <c:pt idx="291">
                  <c:v>64.040000000000006</c:v>
                </c:pt>
                <c:pt idx="292">
                  <c:v>64.38</c:v>
                </c:pt>
                <c:pt idx="293">
                  <c:v>64.64</c:v>
                </c:pt>
                <c:pt idx="294">
                  <c:v>64.88</c:v>
                </c:pt>
                <c:pt idx="295">
                  <c:v>65.239999999999995</c:v>
                </c:pt>
                <c:pt idx="296">
                  <c:v>65.53</c:v>
                </c:pt>
                <c:pt idx="297">
                  <c:v>65.78</c:v>
                </c:pt>
                <c:pt idx="298">
                  <c:v>66.05</c:v>
                </c:pt>
                <c:pt idx="299">
                  <c:v>66.14</c:v>
                </c:pt>
                <c:pt idx="300">
                  <c:v>66.319999999999993</c:v>
                </c:pt>
                <c:pt idx="301">
                  <c:v>66.39</c:v>
                </c:pt>
                <c:pt idx="302">
                  <c:v>66.64</c:v>
                </c:pt>
                <c:pt idx="303">
                  <c:v>66.86</c:v>
                </c:pt>
                <c:pt idx="304">
                  <c:v>67.010000000000005</c:v>
                </c:pt>
                <c:pt idx="305">
                  <c:v>67.14</c:v>
                </c:pt>
                <c:pt idx="306">
                  <c:v>67.23</c:v>
                </c:pt>
                <c:pt idx="307">
                  <c:v>67.19</c:v>
                </c:pt>
                <c:pt idx="308">
                  <c:v>67.31</c:v>
                </c:pt>
                <c:pt idx="309">
                  <c:v>67.34</c:v>
                </c:pt>
                <c:pt idx="310">
                  <c:v>67.510000000000005</c:v>
                </c:pt>
                <c:pt idx="311">
                  <c:v>67.61999999999999</c:v>
                </c:pt>
                <c:pt idx="312">
                  <c:v>67.709999999999994</c:v>
                </c:pt>
                <c:pt idx="313">
                  <c:v>67.73</c:v>
                </c:pt>
                <c:pt idx="314">
                  <c:v>67.84</c:v>
                </c:pt>
                <c:pt idx="315">
                  <c:v>67.89</c:v>
                </c:pt>
                <c:pt idx="316">
                  <c:v>67.930000000000007</c:v>
                </c:pt>
                <c:pt idx="317">
                  <c:v>68.05</c:v>
                </c:pt>
                <c:pt idx="318">
                  <c:v>68.290000000000006</c:v>
                </c:pt>
                <c:pt idx="319">
                  <c:v>68.34</c:v>
                </c:pt>
                <c:pt idx="320">
                  <c:v>68.36999999999999</c:v>
                </c:pt>
                <c:pt idx="321">
                  <c:v>68.459999999999994</c:v>
                </c:pt>
                <c:pt idx="322">
                  <c:v>68.540000000000006</c:v>
                </c:pt>
                <c:pt idx="323">
                  <c:v>68.75</c:v>
                </c:pt>
                <c:pt idx="324">
                  <c:v>68.81</c:v>
                </c:pt>
                <c:pt idx="325">
                  <c:v>68.959999999999994</c:v>
                </c:pt>
                <c:pt idx="326">
                  <c:v>69.06</c:v>
                </c:pt>
                <c:pt idx="327">
                  <c:v>69.209999999999994</c:v>
                </c:pt>
                <c:pt idx="328">
                  <c:v>69.16</c:v>
                </c:pt>
                <c:pt idx="329">
                  <c:v>69.36</c:v>
                </c:pt>
                <c:pt idx="330">
                  <c:v>69.400000000000006</c:v>
                </c:pt>
                <c:pt idx="331">
                  <c:v>69.489999999999995</c:v>
                </c:pt>
                <c:pt idx="332">
                  <c:v>69.649999999999991</c:v>
                </c:pt>
                <c:pt idx="333">
                  <c:v>69.8</c:v>
                </c:pt>
                <c:pt idx="334">
                  <c:v>69.8</c:v>
                </c:pt>
                <c:pt idx="335">
                  <c:v>70</c:v>
                </c:pt>
                <c:pt idx="336">
                  <c:v>70.03</c:v>
                </c:pt>
                <c:pt idx="337">
                  <c:v>70.11999999999999</c:v>
                </c:pt>
                <c:pt idx="338">
                  <c:v>70.19</c:v>
                </c:pt>
                <c:pt idx="339">
                  <c:v>70.290000000000006</c:v>
                </c:pt>
                <c:pt idx="340">
                  <c:v>70.39</c:v>
                </c:pt>
                <c:pt idx="341">
                  <c:v>70.540000000000006</c:v>
                </c:pt>
                <c:pt idx="342">
                  <c:v>70.489999999999995</c:v>
                </c:pt>
                <c:pt idx="343">
                  <c:v>70.45</c:v>
                </c:pt>
                <c:pt idx="344">
                  <c:v>70.5</c:v>
                </c:pt>
                <c:pt idx="345">
                  <c:v>70.61</c:v>
                </c:pt>
                <c:pt idx="346">
                  <c:v>70.64</c:v>
                </c:pt>
                <c:pt idx="347">
                  <c:v>70.78</c:v>
                </c:pt>
                <c:pt idx="348">
                  <c:v>70.959999999999994</c:v>
                </c:pt>
                <c:pt idx="349">
                  <c:v>71.069999999999993</c:v>
                </c:pt>
                <c:pt idx="350">
                  <c:v>71.05</c:v>
                </c:pt>
                <c:pt idx="351">
                  <c:v>71.23</c:v>
                </c:pt>
                <c:pt idx="352">
                  <c:v>71.33</c:v>
                </c:pt>
                <c:pt idx="353">
                  <c:v>71.56</c:v>
                </c:pt>
                <c:pt idx="354">
                  <c:v>71.679999999999978</c:v>
                </c:pt>
                <c:pt idx="355">
                  <c:v>71.81</c:v>
                </c:pt>
                <c:pt idx="356">
                  <c:v>71.790000000000006</c:v>
                </c:pt>
                <c:pt idx="357">
                  <c:v>71.84</c:v>
                </c:pt>
                <c:pt idx="358">
                  <c:v>71.86999999999999</c:v>
                </c:pt>
                <c:pt idx="359">
                  <c:v>72.010000000000005</c:v>
                </c:pt>
                <c:pt idx="360">
                  <c:v>72.069999999999993</c:v>
                </c:pt>
                <c:pt idx="361">
                  <c:v>72.149999999999991</c:v>
                </c:pt>
                <c:pt idx="362">
                  <c:v>72.260000000000005</c:v>
                </c:pt>
                <c:pt idx="363">
                  <c:v>72.179999999999978</c:v>
                </c:pt>
                <c:pt idx="364">
                  <c:v>72.33</c:v>
                </c:pt>
                <c:pt idx="365">
                  <c:v>72.27</c:v>
                </c:pt>
                <c:pt idx="366">
                  <c:v>72.22</c:v>
                </c:pt>
                <c:pt idx="367">
                  <c:v>72.489999999999995</c:v>
                </c:pt>
                <c:pt idx="368">
                  <c:v>72.61</c:v>
                </c:pt>
                <c:pt idx="369">
                  <c:v>72.72</c:v>
                </c:pt>
                <c:pt idx="370">
                  <c:v>72.669999999999987</c:v>
                </c:pt>
                <c:pt idx="371">
                  <c:v>72.679999999999978</c:v>
                </c:pt>
                <c:pt idx="372">
                  <c:v>72.739999999999995</c:v>
                </c:pt>
                <c:pt idx="373">
                  <c:v>72.679999999999978</c:v>
                </c:pt>
                <c:pt idx="374">
                  <c:v>72.989999999999995</c:v>
                </c:pt>
                <c:pt idx="375">
                  <c:v>73.06</c:v>
                </c:pt>
                <c:pt idx="376">
                  <c:v>73.099999999999994</c:v>
                </c:pt>
                <c:pt idx="377">
                  <c:v>73.069999999999993</c:v>
                </c:pt>
                <c:pt idx="378">
                  <c:v>73</c:v>
                </c:pt>
                <c:pt idx="379">
                  <c:v>73.11999999999999</c:v>
                </c:pt>
                <c:pt idx="380">
                  <c:v>73.2</c:v>
                </c:pt>
                <c:pt idx="381">
                  <c:v>73.39</c:v>
                </c:pt>
                <c:pt idx="382">
                  <c:v>73.23</c:v>
                </c:pt>
                <c:pt idx="383">
                  <c:v>73.540000000000006</c:v>
                </c:pt>
                <c:pt idx="384">
                  <c:v>73.31</c:v>
                </c:pt>
                <c:pt idx="385">
                  <c:v>73.319999999999993</c:v>
                </c:pt>
                <c:pt idx="386">
                  <c:v>73.410000000000025</c:v>
                </c:pt>
                <c:pt idx="387">
                  <c:v>73.540000000000006</c:v>
                </c:pt>
                <c:pt idx="388">
                  <c:v>73.66</c:v>
                </c:pt>
                <c:pt idx="389">
                  <c:v>73.64</c:v>
                </c:pt>
                <c:pt idx="390">
                  <c:v>73.75</c:v>
                </c:pt>
                <c:pt idx="391">
                  <c:v>73.63</c:v>
                </c:pt>
                <c:pt idx="392">
                  <c:v>73.77</c:v>
                </c:pt>
                <c:pt idx="393">
                  <c:v>73.86999999999999</c:v>
                </c:pt>
                <c:pt idx="394">
                  <c:v>73.84</c:v>
                </c:pt>
                <c:pt idx="395">
                  <c:v>74.010000000000005</c:v>
                </c:pt>
                <c:pt idx="396">
                  <c:v>74.22</c:v>
                </c:pt>
                <c:pt idx="397">
                  <c:v>73.89</c:v>
                </c:pt>
                <c:pt idx="398">
                  <c:v>74.23</c:v>
                </c:pt>
                <c:pt idx="399">
                  <c:v>74.040000000000006</c:v>
                </c:pt>
                <c:pt idx="400">
                  <c:v>74.27</c:v>
                </c:pt>
                <c:pt idx="401">
                  <c:v>74.06</c:v>
                </c:pt>
                <c:pt idx="402">
                  <c:v>74.66</c:v>
                </c:pt>
                <c:pt idx="403">
                  <c:v>74.3</c:v>
                </c:pt>
                <c:pt idx="404">
                  <c:v>74.34</c:v>
                </c:pt>
                <c:pt idx="405">
                  <c:v>74.410000000000025</c:v>
                </c:pt>
                <c:pt idx="406">
                  <c:v>74.13</c:v>
                </c:pt>
                <c:pt idx="407">
                  <c:v>74.540000000000006</c:v>
                </c:pt>
                <c:pt idx="408">
                  <c:v>74.28</c:v>
                </c:pt>
                <c:pt idx="409">
                  <c:v>74.23</c:v>
                </c:pt>
                <c:pt idx="410">
                  <c:v>74.08</c:v>
                </c:pt>
                <c:pt idx="411">
                  <c:v>74.31</c:v>
                </c:pt>
                <c:pt idx="412">
                  <c:v>74.27</c:v>
                </c:pt>
                <c:pt idx="413">
                  <c:v>74.239999999999995</c:v>
                </c:pt>
                <c:pt idx="414">
                  <c:v>73.95</c:v>
                </c:pt>
                <c:pt idx="415">
                  <c:v>73.58</c:v>
                </c:pt>
                <c:pt idx="416">
                  <c:v>73.92</c:v>
                </c:pt>
                <c:pt idx="417">
                  <c:v>73.959999999999994</c:v>
                </c:pt>
                <c:pt idx="418">
                  <c:v>74.11999999999999</c:v>
                </c:pt>
                <c:pt idx="419">
                  <c:v>73.53</c:v>
                </c:pt>
                <c:pt idx="420">
                  <c:v>73.31</c:v>
                </c:pt>
                <c:pt idx="421">
                  <c:v>73.48</c:v>
                </c:pt>
                <c:pt idx="422">
                  <c:v>73.59</c:v>
                </c:pt>
                <c:pt idx="423">
                  <c:v>73.169999999999987</c:v>
                </c:pt>
                <c:pt idx="424">
                  <c:v>73.61999999999999</c:v>
                </c:pt>
                <c:pt idx="425">
                  <c:v>73.53</c:v>
                </c:pt>
                <c:pt idx="426">
                  <c:v>73.25</c:v>
                </c:pt>
                <c:pt idx="427">
                  <c:v>72.86</c:v>
                </c:pt>
                <c:pt idx="428">
                  <c:v>72.97</c:v>
                </c:pt>
                <c:pt idx="429">
                  <c:v>73.13</c:v>
                </c:pt>
                <c:pt idx="430">
                  <c:v>72.92</c:v>
                </c:pt>
                <c:pt idx="431">
                  <c:v>73.09</c:v>
                </c:pt>
                <c:pt idx="432">
                  <c:v>73.09</c:v>
                </c:pt>
                <c:pt idx="433">
                  <c:v>74.209999999999994</c:v>
                </c:pt>
                <c:pt idx="434">
                  <c:v>73.930000000000007</c:v>
                </c:pt>
                <c:pt idx="435">
                  <c:v>72.95</c:v>
                </c:pt>
                <c:pt idx="436">
                  <c:v>72.64</c:v>
                </c:pt>
                <c:pt idx="437">
                  <c:v>72.790000000000006</c:v>
                </c:pt>
                <c:pt idx="438">
                  <c:v>73.069999999999993</c:v>
                </c:pt>
                <c:pt idx="439">
                  <c:v>73.400000000000006</c:v>
                </c:pt>
                <c:pt idx="440">
                  <c:v>73.3</c:v>
                </c:pt>
                <c:pt idx="441">
                  <c:v>72.98</c:v>
                </c:pt>
                <c:pt idx="442">
                  <c:v>73.23</c:v>
                </c:pt>
                <c:pt idx="443">
                  <c:v>72.86</c:v>
                </c:pt>
                <c:pt idx="444">
                  <c:v>73.040000000000006</c:v>
                </c:pt>
                <c:pt idx="445">
                  <c:v>73.55</c:v>
                </c:pt>
                <c:pt idx="446">
                  <c:v>73.069999999999993</c:v>
                </c:pt>
                <c:pt idx="447">
                  <c:v>73.63</c:v>
                </c:pt>
                <c:pt idx="448">
                  <c:v>73.61</c:v>
                </c:pt>
                <c:pt idx="449">
                  <c:v>72.910000000000025</c:v>
                </c:pt>
                <c:pt idx="450">
                  <c:v>72.63</c:v>
                </c:pt>
                <c:pt idx="451">
                  <c:v>73.72</c:v>
                </c:pt>
                <c:pt idx="452">
                  <c:v>73.669999999999987</c:v>
                </c:pt>
                <c:pt idx="453">
                  <c:v>74.290000000000006</c:v>
                </c:pt>
                <c:pt idx="454">
                  <c:v>73.440000000000026</c:v>
                </c:pt>
                <c:pt idx="455">
                  <c:v>74.36999999999999</c:v>
                </c:pt>
                <c:pt idx="456">
                  <c:v>73.11999999999999</c:v>
                </c:pt>
                <c:pt idx="457">
                  <c:v>73.33</c:v>
                </c:pt>
                <c:pt idx="458">
                  <c:v>73.14</c:v>
                </c:pt>
                <c:pt idx="459">
                  <c:v>73.09</c:v>
                </c:pt>
                <c:pt idx="460">
                  <c:v>75.169999999999987</c:v>
                </c:pt>
                <c:pt idx="461">
                  <c:v>74.86</c:v>
                </c:pt>
                <c:pt idx="462">
                  <c:v>73.86</c:v>
                </c:pt>
                <c:pt idx="463">
                  <c:v>74.59</c:v>
                </c:pt>
                <c:pt idx="464">
                  <c:v>75.45</c:v>
                </c:pt>
                <c:pt idx="465">
                  <c:v>75.16</c:v>
                </c:pt>
                <c:pt idx="466">
                  <c:v>75.61999999999999</c:v>
                </c:pt>
                <c:pt idx="467">
                  <c:v>75.45</c:v>
                </c:pt>
                <c:pt idx="468">
                  <c:v>74.92</c:v>
                </c:pt>
                <c:pt idx="469">
                  <c:v>73.36</c:v>
                </c:pt>
                <c:pt idx="470">
                  <c:v>71.7</c:v>
                </c:pt>
                <c:pt idx="471">
                  <c:v>70.58</c:v>
                </c:pt>
                <c:pt idx="472">
                  <c:v>69.63</c:v>
                </c:pt>
                <c:pt idx="473">
                  <c:v>69.179999999999978</c:v>
                </c:pt>
                <c:pt idx="474">
                  <c:v>69.08</c:v>
                </c:pt>
                <c:pt idx="475">
                  <c:v>69.23</c:v>
                </c:pt>
                <c:pt idx="476">
                  <c:v>69.16</c:v>
                </c:pt>
                <c:pt idx="477">
                  <c:v>69.22</c:v>
                </c:pt>
                <c:pt idx="478">
                  <c:v>68.83</c:v>
                </c:pt>
                <c:pt idx="479">
                  <c:v>68.179999999999978</c:v>
                </c:pt>
                <c:pt idx="480">
                  <c:v>67.31</c:v>
                </c:pt>
                <c:pt idx="481">
                  <c:v>65.510000000000005</c:v>
                </c:pt>
                <c:pt idx="482">
                  <c:v>63.44</c:v>
                </c:pt>
                <c:pt idx="483">
                  <c:v>60.99</c:v>
                </c:pt>
                <c:pt idx="484">
                  <c:v>58.14</c:v>
                </c:pt>
                <c:pt idx="485">
                  <c:v>53.43</c:v>
                </c:pt>
                <c:pt idx="486">
                  <c:v>46.54</c:v>
                </c:pt>
                <c:pt idx="487">
                  <c:v>38.01</c:v>
                </c:pt>
                <c:pt idx="488">
                  <c:v>31.45</c:v>
                </c:pt>
                <c:pt idx="489">
                  <c:v>27.8</c:v>
                </c:pt>
                <c:pt idx="490">
                  <c:v>26.27</c:v>
                </c:pt>
                <c:pt idx="491">
                  <c:v>25.85</c:v>
                </c:pt>
                <c:pt idx="492">
                  <c:v>26.54</c:v>
                </c:pt>
                <c:pt idx="493">
                  <c:v>28.01</c:v>
                </c:pt>
                <c:pt idx="494">
                  <c:v>29.87</c:v>
                </c:pt>
                <c:pt idx="495">
                  <c:v>31.79</c:v>
                </c:pt>
                <c:pt idx="496">
                  <c:v>33.700000000000003</c:v>
                </c:pt>
                <c:pt idx="497">
                  <c:v>35.520000000000003</c:v>
                </c:pt>
                <c:pt idx="498">
                  <c:v>37.290000000000013</c:v>
                </c:pt>
                <c:pt idx="499">
                  <c:v>38.86</c:v>
                </c:pt>
                <c:pt idx="500">
                  <c:v>40.349999999999994</c:v>
                </c:pt>
                <c:pt idx="501">
                  <c:v>41.36</c:v>
                </c:pt>
                <c:pt idx="502">
                  <c:v>41.9</c:v>
                </c:pt>
                <c:pt idx="503">
                  <c:v>42.11</c:v>
                </c:pt>
                <c:pt idx="504">
                  <c:v>42.52</c:v>
                </c:pt>
                <c:pt idx="505">
                  <c:v>43.09</c:v>
                </c:pt>
                <c:pt idx="506">
                  <c:v>43.78</c:v>
                </c:pt>
                <c:pt idx="507">
                  <c:v>44.809999999999995</c:v>
                </c:pt>
                <c:pt idx="508">
                  <c:v>45.47</c:v>
                </c:pt>
                <c:pt idx="509">
                  <c:v>45.51</c:v>
                </c:pt>
                <c:pt idx="510">
                  <c:v>45.260000000000012</c:v>
                </c:pt>
                <c:pt idx="511">
                  <c:v>44.730000000000011</c:v>
                </c:pt>
                <c:pt idx="512">
                  <c:v>44.25</c:v>
                </c:pt>
                <c:pt idx="513">
                  <c:v>43.36</c:v>
                </c:pt>
                <c:pt idx="514">
                  <c:v>42.63</c:v>
                </c:pt>
                <c:pt idx="515">
                  <c:v>42.14</c:v>
                </c:pt>
                <c:pt idx="516">
                  <c:v>41.67</c:v>
                </c:pt>
                <c:pt idx="517">
                  <c:v>41.37</c:v>
                </c:pt>
                <c:pt idx="518">
                  <c:v>39.9</c:v>
                </c:pt>
                <c:pt idx="519">
                  <c:v>39.39</c:v>
                </c:pt>
                <c:pt idx="520">
                  <c:v>38.11</c:v>
                </c:pt>
                <c:pt idx="521">
                  <c:v>35.809999999999995</c:v>
                </c:pt>
                <c:pt idx="522">
                  <c:v>32.61</c:v>
                </c:pt>
                <c:pt idx="523">
                  <c:v>26.810000000000016</c:v>
                </c:pt>
                <c:pt idx="524">
                  <c:v>21.77</c:v>
                </c:pt>
                <c:pt idx="525">
                  <c:v>18.41</c:v>
                </c:pt>
                <c:pt idx="526">
                  <c:v>16.690000000000001</c:v>
                </c:pt>
                <c:pt idx="527">
                  <c:v>15.96</c:v>
                </c:pt>
                <c:pt idx="528">
                  <c:v>15.66</c:v>
                </c:pt>
                <c:pt idx="529">
                  <c:v>15.81</c:v>
                </c:pt>
                <c:pt idx="530">
                  <c:v>16.43</c:v>
                </c:pt>
                <c:pt idx="531">
                  <c:v>17.29</c:v>
                </c:pt>
                <c:pt idx="532">
                  <c:v>17.86</c:v>
                </c:pt>
                <c:pt idx="533">
                  <c:v>18.979999999999986</c:v>
                </c:pt>
                <c:pt idx="534">
                  <c:v>20.02</c:v>
                </c:pt>
                <c:pt idx="535">
                  <c:v>20.85</c:v>
                </c:pt>
                <c:pt idx="536">
                  <c:v>21.419999999999987</c:v>
                </c:pt>
                <c:pt idx="537">
                  <c:v>22.25</c:v>
                </c:pt>
                <c:pt idx="538">
                  <c:v>22.84</c:v>
                </c:pt>
                <c:pt idx="539">
                  <c:v>23.5</c:v>
                </c:pt>
                <c:pt idx="540">
                  <c:v>24.04</c:v>
                </c:pt>
                <c:pt idx="541">
                  <c:v>24.79</c:v>
                </c:pt>
                <c:pt idx="542">
                  <c:v>24.91</c:v>
                </c:pt>
                <c:pt idx="543">
                  <c:v>25.439999999999987</c:v>
                </c:pt>
                <c:pt idx="544">
                  <c:v>25.5</c:v>
                </c:pt>
                <c:pt idx="545">
                  <c:v>25.7</c:v>
                </c:pt>
                <c:pt idx="546">
                  <c:v>26.02</c:v>
                </c:pt>
                <c:pt idx="547">
                  <c:v>26.45</c:v>
                </c:pt>
                <c:pt idx="548">
                  <c:v>26.18</c:v>
                </c:pt>
                <c:pt idx="549">
                  <c:v>26.36</c:v>
                </c:pt>
                <c:pt idx="550">
                  <c:v>26.38</c:v>
                </c:pt>
                <c:pt idx="551">
                  <c:v>26.74</c:v>
                </c:pt>
                <c:pt idx="552">
                  <c:v>25.74</c:v>
                </c:pt>
                <c:pt idx="553">
                  <c:v>25.21</c:v>
                </c:pt>
                <c:pt idx="554">
                  <c:v>24.88</c:v>
                </c:pt>
                <c:pt idx="555">
                  <c:v>23.74</c:v>
                </c:pt>
                <c:pt idx="556">
                  <c:v>23.59</c:v>
                </c:pt>
                <c:pt idx="557">
                  <c:v>22.49</c:v>
                </c:pt>
                <c:pt idx="558">
                  <c:v>22.47</c:v>
                </c:pt>
                <c:pt idx="559">
                  <c:v>22.35</c:v>
                </c:pt>
                <c:pt idx="560">
                  <c:v>21.45</c:v>
                </c:pt>
                <c:pt idx="561">
                  <c:v>20.66</c:v>
                </c:pt>
                <c:pt idx="562">
                  <c:v>20.68</c:v>
                </c:pt>
                <c:pt idx="563">
                  <c:v>20.29</c:v>
                </c:pt>
                <c:pt idx="564">
                  <c:v>19.670000000000005</c:v>
                </c:pt>
                <c:pt idx="565">
                  <c:v>18.66</c:v>
                </c:pt>
                <c:pt idx="566">
                  <c:v>19</c:v>
                </c:pt>
                <c:pt idx="567">
                  <c:v>17.75</c:v>
                </c:pt>
                <c:pt idx="568">
                  <c:v>18.260000000000002</c:v>
                </c:pt>
                <c:pt idx="569">
                  <c:v>17.170000000000005</c:v>
                </c:pt>
                <c:pt idx="570">
                  <c:v>16.649999999999999</c:v>
                </c:pt>
                <c:pt idx="571">
                  <c:v>15.950000000000006</c:v>
                </c:pt>
                <c:pt idx="572">
                  <c:v>15.360000000000008</c:v>
                </c:pt>
                <c:pt idx="573">
                  <c:v>15.55</c:v>
                </c:pt>
                <c:pt idx="574">
                  <c:v>16.12</c:v>
                </c:pt>
                <c:pt idx="575">
                  <c:v>16.739999999999988</c:v>
                </c:pt>
                <c:pt idx="576">
                  <c:v>16.920000000000002</c:v>
                </c:pt>
                <c:pt idx="577">
                  <c:v>16.89</c:v>
                </c:pt>
                <c:pt idx="578">
                  <c:v>17.2</c:v>
                </c:pt>
                <c:pt idx="579">
                  <c:v>18.600000000000001</c:v>
                </c:pt>
                <c:pt idx="580">
                  <c:v>21.22</c:v>
                </c:pt>
                <c:pt idx="581">
                  <c:v>22.75</c:v>
                </c:pt>
              </c:numCache>
            </c:numRef>
          </c:yVal>
          <c:smooth val="1"/>
        </c:ser>
        <c:ser>
          <c:idx val="4"/>
          <c:order val="3"/>
          <c:tx>
            <c:v>856B1</c:v>
          </c:tx>
          <c:marker>
            <c:symbol val="none"/>
          </c:marker>
          <c:xVal>
            <c:numRef>
              <c:f>'Selected Parker data'!$A$4:$A$585</c:f>
              <c:numCache>
                <c:formatCode>General</c:formatCode>
                <c:ptCount val="582"/>
                <c:pt idx="0">
                  <c:v>285.5</c:v>
                </c:pt>
                <c:pt idx="1">
                  <c:v>287.97999999999973</c:v>
                </c:pt>
                <c:pt idx="2">
                  <c:v>290.42999999999967</c:v>
                </c:pt>
                <c:pt idx="3">
                  <c:v>292.86</c:v>
                </c:pt>
                <c:pt idx="4">
                  <c:v>295.25</c:v>
                </c:pt>
                <c:pt idx="5">
                  <c:v>297.63</c:v>
                </c:pt>
                <c:pt idx="6">
                  <c:v>299.97000000000003</c:v>
                </c:pt>
                <c:pt idx="7">
                  <c:v>302.3</c:v>
                </c:pt>
                <c:pt idx="8">
                  <c:v>304.58999999999969</c:v>
                </c:pt>
                <c:pt idx="9">
                  <c:v>306.87</c:v>
                </c:pt>
                <c:pt idx="10">
                  <c:v>309.12</c:v>
                </c:pt>
                <c:pt idx="11">
                  <c:v>311.33999999999969</c:v>
                </c:pt>
                <c:pt idx="12">
                  <c:v>313.55</c:v>
                </c:pt>
                <c:pt idx="13">
                  <c:v>315.72999999999973</c:v>
                </c:pt>
                <c:pt idx="14">
                  <c:v>317.89</c:v>
                </c:pt>
                <c:pt idx="15">
                  <c:v>320.02999999999969</c:v>
                </c:pt>
                <c:pt idx="16">
                  <c:v>322.14999999999998</c:v>
                </c:pt>
                <c:pt idx="17">
                  <c:v>324.25</c:v>
                </c:pt>
                <c:pt idx="18">
                  <c:v>326.33</c:v>
                </c:pt>
                <c:pt idx="19">
                  <c:v>328.39</c:v>
                </c:pt>
                <c:pt idx="20">
                  <c:v>330.42999999999967</c:v>
                </c:pt>
                <c:pt idx="21">
                  <c:v>332.46</c:v>
                </c:pt>
                <c:pt idx="22">
                  <c:v>334.46</c:v>
                </c:pt>
                <c:pt idx="23">
                  <c:v>336.45</c:v>
                </c:pt>
                <c:pt idx="24">
                  <c:v>338.41999999999973</c:v>
                </c:pt>
                <c:pt idx="25">
                  <c:v>340.38</c:v>
                </c:pt>
                <c:pt idx="26">
                  <c:v>342.31</c:v>
                </c:pt>
                <c:pt idx="27">
                  <c:v>344.24</c:v>
                </c:pt>
                <c:pt idx="28">
                  <c:v>346.14000000000027</c:v>
                </c:pt>
                <c:pt idx="29">
                  <c:v>348.04</c:v>
                </c:pt>
                <c:pt idx="30">
                  <c:v>349.90999999999974</c:v>
                </c:pt>
                <c:pt idx="31">
                  <c:v>351.78</c:v>
                </c:pt>
                <c:pt idx="32">
                  <c:v>353.63</c:v>
                </c:pt>
                <c:pt idx="33">
                  <c:v>355.46</c:v>
                </c:pt>
                <c:pt idx="34">
                  <c:v>357.28999999999974</c:v>
                </c:pt>
                <c:pt idx="35">
                  <c:v>359.1</c:v>
                </c:pt>
                <c:pt idx="36">
                  <c:v>360.89</c:v>
                </c:pt>
                <c:pt idx="37">
                  <c:v>362.68</c:v>
                </c:pt>
                <c:pt idx="38">
                  <c:v>364.45</c:v>
                </c:pt>
                <c:pt idx="39">
                  <c:v>366.21</c:v>
                </c:pt>
                <c:pt idx="40">
                  <c:v>367.96999999999974</c:v>
                </c:pt>
                <c:pt idx="41">
                  <c:v>369.71</c:v>
                </c:pt>
                <c:pt idx="42">
                  <c:v>371.44</c:v>
                </c:pt>
                <c:pt idx="43">
                  <c:v>373.15000000000026</c:v>
                </c:pt>
                <c:pt idx="44">
                  <c:v>374.86</c:v>
                </c:pt>
                <c:pt idx="45">
                  <c:v>376.56</c:v>
                </c:pt>
                <c:pt idx="46">
                  <c:v>378.25</c:v>
                </c:pt>
                <c:pt idx="47">
                  <c:v>379.94</c:v>
                </c:pt>
                <c:pt idx="48">
                  <c:v>381.61</c:v>
                </c:pt>
                <c:pt idx="49">
                  <c:v>383.27</c:v>
                </c:pt>
                <c:pt idx="50">
                  <c:v>384.92999999999967</c:v>
                </c:pt>
                <c:pt idx="51">
                  <c:v>386.57</c:v>
                </c:pt>
                <c:pt idx="52">
                  <c:v>388.21</c:v>
                </c:pt>
                <c:pt idx="53">
                  <c:v>389.85</c:v>
                </c:pt>
                <c:pt idx="54">
                  <c:v>391.46999999999974</c:v>
                </c:pt>
                <c:pt idx="55">
                  <c:v>393.09</c:v>
                </c:pt>
                <c:pt idx="56">
                  <c:v>394.7</c:v>
                </c:pt>
                <c:pt idx="57">
                  <c:v>396.31</c:v>
                </c:pt>
                <c:pt idx="58">
                  <c:v>397.90999999999974</c:v>
                </c:pt>
                <c:pt idx="59">
                  <c:v>399.5</c:v>
                </c:pt>
                <c:pt idx="60">
                  <c:v>401.08</c:v>
                </c:pt>
                <c:pt idx="61">
                  <c:v>402.67</c:v>
                </c:pt>
                <c:pt idx="62">
                  <c:v>404.24</c:v>
                </c:pt>
                <c:pt idx="63">
                  <c:v>405.81</c:v>
                </c:pt>
                <c:pt idx="64">
                  <c:v>407.38</c:v>
                </c:pt>
                <c:pt idx="65">
                  <c:v>408.94</c:v>
                </c:pt>
                <c:pt idx="66">
                  <c:v>410.48999999999967</c:v>
                </c:pt>
                <c:pt idx="67">
                  <c:v>412.04</c:v>
                </c:pt>
                <c:pt idx="68">
                  <c:v>413.59</c:v>
                </c:pt>
                <c:pt idx="69">
                  <c:v>415.13</c:v>
                </c:pt>
                <c:pt idx="70">
                  <c:v>416.67</c:v>
                </c:pt>
                <c:pt idx="71">
                  <c:v>418.21</c:v>
                </c:pt>
                <c:pt idx="72">
                  <c:v>419.74</c:v>
                </c:pt>
                <c:pt idx="73">
                  <c:v>421.27</c:v>
                </c:pt>
                <c:pt idx="74">
                  <c:v>422.78999999999974</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463.21999999999974</c:v>
                </c:pt>
                <c:pt idx="102">
                  <c:v>464.71</c:v>
                </c:pt>
                <c:pt idx="103">
                  <c:v>466.19</c:v>
                </c:pt>
                <c:pt idx="104">
                  <c:v>467.67</c:v>
                </c:pt>
                <c:pt idx="105">
                  <c:v>469.16</c:v>
                </c:pt>
                <c:pt idx="106">
                  <c:v>470.64000000000027</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488.48999999999967</c:v>
                </c:pt>
                <c:pt idx="119">
                  <c:v>489.97999999999973</c:v>
                </c:pt>
                <c:pt idx="120">
                  <c:v>491.46999999999974</c:v>
                </c:pt>
                <c:pt idx="121">
                  <c:v>492.96</c:v>
                </c:pt>
                <c:pt idx="122">
                  <c:v>494.45</c:v>
                </c:pt>
                <c:pt idx="123">
                  <c:v>495.95</c:v>
                </c:pt>
                <c:pt idx="124">
                  <c:v>497.44</c:v>
                </c:pt>
                <c:pt idx="125">
                  <c:v>498.94</c:v>
                </c:pt>
                <c:pt idx="126">
                  <c:v>500.42999999999967</c:v>
                </c:pt>
                <c:pt idx="127">
                  <c:v>501.92999999999967</c:v>
                </c:pt>
                <c:pt idx="128">
                  <c:v>503.42999999999967</c:v>
                </c:pt>
                <c:pt idx="129">
                  <c:v>504.92999999999967</c:v>
                </c:pt>
                <c:pt idx="130">
                  <c:v>506.42999999999967</c:v>
                </c:pt>
                <c:pt idx="131">
                  <c:v>507.92999999999967</c:v>
                </c:pt>
                <c:pt idx="132">
                  <c:v>509.42999999999967</c:v>
                </c:pt>
                <c:pt idx="133">
                  <c:v>510.94</c:v>
                </c:pt>
                <c:pt idx="134">
                  <c:v>512.43999999999949</c:v>
                </c:pt>
                <c:pt idx="135">
                  <c:v>513.94999999999948</c:v>
                </c:pt>
                <c:pt idx="136">
                  <c:v>515.44999999999948</c:v>
                </c:pt>
                <c:pt idx="137">
                  <c:v>516.95999999999947</c:v>
                </c:pt>
                <c:pt idx="138">
                  <c:v>518.47</c:v>
                </c:pt>
                <c:pt idx="139">
                  <c:v>519.98</c:v>
                </c:pt>
                <c:pt idx="140">
                  <c:v>521.49</c:v>
                </c:pt>
                <c:pt idx="141">
                  <c:v>523</c:v>
                </c:pt>
                <c:pt idx="142">
                  <c:v>524.51</c:v>
                </c:pt>
                <c:pt idx="143">
                  <c:v>526.03</c:v>
                </c:pt>
                <c:pt idx="144">
                  <c:v>527.54</c:v>
                </c:pt>
                <c:pt idx="145">
                  <c:v>529.05999999999949</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544.28000000000054</c:v>
                </c:pt>
                <c:pt idx="156">
                  <c:v>545.80999999999949</c:v>
                </c:pt>
                <c:pt idx="157">
                  <c:v>547.33999999999946</c:v>
                </c:pt>
                <c:pt idx="158">
                  <c:v>548.87</c:v>
                </c:pt>
                <c:pt idx="159">
                  <c:v>550.4</c:v>
                </c:pt>
                <c:pt idx="160">
                  <c:v>551.92999999999938</c:v>
                </c:pt>
                <c:pt idx="161">
                  <c:v>553.45999999999947</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568.83999999999946</c:v>
                </c:pt>
                <c:pt idx="172">
                  <c:v>570.38</c:v>
                </c:pt>
                <c:pt idx="173">
                  <c:v>571.91999999999996</c:v>
                </c:pt>
                <c:pt idx="174">
                  <c:v>573.47</c:v>
                </c:pt>
                <c:pt idx="175">
                  <c:v>575.01</c:v>
                </c:pt>
                <c:pt idx="176">
                  <c:v>576.55999999999949</c:v>
                </c:pt>
                <c:pt idx="177">
                  <c:v>578.1</c:v>
                </c:pt>
                <c:pt idx="178">
                  <c:v>579.65</c:v>
                </c:pt>
                <c:pt idx="179">
                  <c:v>581.19000000000005</c:v>
                </c:pt>
                <c:pt idx="180">
                  <c:v>582.74</c:v>
                </c:pt>
                <c:pt idx="181">
                  <c:v>584.29000000000053</c:v>
                </c:pt>
                <c:pt idx="182">
                  <c:v>585.83999999999946</c:v>
                </c:pt>
                <c:pt idx="183">
                  <c:v>587.39</c:v>
                </c:pt>
                <c:pt idx="184">
                  <c:v>588.93999999999949</c:v>
                </c:pt>
                <c:pt idx="185">
                  <c:v>590.49</c:v>
                </c:pt>
                <c:pt idx="186">
                  <c:v>592.04</c:v>
                </c:pt>
                <c:pt idx="187">
                  <c:v>593.59</c:v>
                </c:pt>
                <c:pt idx="188">
                  <c:v>595.14</c:v>
                </c:pt>
                <c:pt idx="189">
                  <c:v>596.69000000000005</c:v>
                </c:pt>
                <c:pt idx="190">
                  <c:v>598.24</c:v>
                </c:pt>
                <c:pt idx="191">
                  <c:v>599.79999999999995</c:v>
                </c:pt>
                <c:pt idx="192">
                  <c:v>601.34999999999945</c:v>
                </c:pt>
                <c:pt idx="193">
                  <c:v>602.9</c:v>
                </c:pt>
                <c:pt idx="194">
                  <c:v>604.45999999999947</c:v>
                </c:pt>
                <c:pt idx="195">
                  <c:v>606.01</c:v>
                </c:pt>
                <c:pt idx="196">
                  <c:v>607.55999999999949</c:v>
                </c:pt>
                <c:pt idx="197">
                  <c:v>609.12</c:v>
                </c:pt>
                <c:pt idx="198">
                  <c:v>610.66999999999996</c:v>
                </c:pt>
                <c:pt idx="199">
                  <c:v>612.23</c:v>
                </c:pt>
                <c:pt idx="200">
                  <c:v>613.78000000000054</c:v>
                </c:pt>
                <c:pt idx="201">
                  <c:v>615.33999999999946</c:v>
                </c:pt>
                <c:pt idx="202">
                  <c:v>616.89</c:v>
                </c:pt>
                <c:pt idx="203">
                  <c:v>618.44999999999948</c:v>
                </c:pt>
                <c:pt idx="204">
                  <c:v>620</c:v>
                </c:pt>
                <c:pt idx="205">
                  <c:v>621.55999999999949</c:v>
                </c:pt>
                <c:pt idx="206">
                  <c:v>623.12</c:v>
                </c:pt>
                <c:pt idx="207">
                  <c:v>624.66999999999996</c:v>
                </c:pt>
                <c:pt idx="208">
                  <c:v>626.23</c:v>
                </c:pt>
                <c:pt idx="209">
                  <c:v>627.78000000000054</c:v>
                </c:pt>
                <c:pt idx="210">
                  <c:v>629.33999999999946</c:v>
                </c:pt>
                <c:pt idx="211">
                  <c:v>630.9</c:v>
                </c:pt>
                <c:pt idx="212">
                  <c:v>632.44999999999948</c:v>
                </c:pt>
                <c:pt idx="213">
                  <c:v>634.01</c:v>
                </c:pt>
                <c:pt idx="214">
                  <c:v>635.55999999999949</c:v>
                </c:pt>
                <c:pt idx="215">
                  <c:v>637.12</c:v>
                </c:pt>
                <c:pt idx="216">
                  <c:v>638.67999999999995</c:v>
                </c:pt>
                <c:pt idx="217">
                  <c:v>640.23</c:v>
                </c:pt>
                <c:pt idx="218">
                  <c:v>641.79000000000053</c:v>
                </c:pt>
                <c:pt idx="219">
                  <c:v>643.33999999999946</c:v>
                </c:pt>
                <c:pt idx="220">
                  <c:v>644.9</c:v>
                </c:pt>
                <c:pt idx="221">
                  <c:v>646.44999999999948</c:v>
                </c:pt>
                <c:pt idx="222">
                  <c:v>648.01</c:v>
                </c:pt>
                <c:pt idx="223">
                  <c:v>649.55999999999949</c:v>
                </c:pt>
                <c:pt idx="224">
                  <c:v>651.12</c:v>
                </c:pt>
                <c:pt idx="225">
                  <c:v>652.66999999999996</c:v>
                </c:pt>
                <c:pt idx="226">
                  <c:v>654.23</c:v>
                </c:pt>
                <c:pt idx="227">
                  <c:v>655.78000000000054</c:v>
                </c:pt>
                <c:pt idx="228">
                  <c:v>657.32999999999947</c:v>
                </c:pt>
                <c:pt idx="229">
                  <c:v>658.89</c:v>
                </c:pt>
                <c:pt idx="230">
                  <c:v>660.43999999999949</c:v>
                </c:pt>
                <c:pt idx="231">
                  <c:v>662</c:v>
                </c:pt>
                <c:pt idx="232">
                  <c:v>663.55</c:v>
                </c:pt>
                <c:pt idx="233">
                  <c:v>665.1</c:v>
                </c:pt>
                <c:pt idx="234">
                  <c:v>666.65</c:v>
                </c:pt>
                <c:pt idx="235">
                  <c:v>668.21</c:v>
                </c:pt>
                <c:pt idx="236">
                  <c:v>669.76</c:v>
                </c:pt>
                <c:pt idx="237">
                  <c:v>671.31</c:v>
                </c:pt>
                <c:pt idx="238">
                  <c:v>672.85999999999945</c:v>
                </c:pt>
                <c:pt idx="239">
                  <c:v>674.41</c:v>
                </c:pt>
                <c:pt idx="240">
                  <c:v>675.95999999999947</c:v>
                </c:pt>
                <c:pt idx="241">
                  <c:v>677.51</c:v>
                </c:pt>
                <c:pt idx="242">
                  <c:v>679.06</c:v>
                </c:pt>
                <c:pt idx="243">
                  <c:v>680.61</c:v>
                </c:pt>
                <c:pt idx="244">
                  <c:v>682.16</c:v>
                </c:pt>
                <c:pt idx="245">
                  <c:v>683.71</c:v>
                </c:pt>
                <c:pt idx="246">
                  <c:v>685.26</c:v>
                </c:pt>
                <c:pt idx="247">
                  <c:v>686.81</c:v>
                </c:pt>
                <c:pt idx="248">
                  <c:v>688.35999999999945</c:v>
                </c:pt>
                <c:pt idx="249">
                  <c:v>689.91</c:v>
                </c:pt>
                <c:pt idx="250">
                  <c:v>691.44999999999948</c:v>
                </c:pt>
                <c:pt idx="251">
                  <c:v>693</c:v>
                </c:pt>
                <c:pt idx="252">
                  <c:v>694.55</c:v>
                </c:pt>
                <c:pt idx="253">
                  <c:v>696.1</c:v>
                </c:pt>
                <c:pt idx="254">
                  <c:v>697.64</c:v>
                </c:pt>
                <c:pt idx="255">
                  <c:v>699.19</c:v>
                </c:pt>
                <c:pt idx="256">
                  <c:v>700.74</c:v>
                </c:pt>
                <c:pt idx="257">
                  <c:v>702.28000000000054</c:v>
                </c:pt>
                <c:pt idx="258">
                  <c:v>703.82999999999947</c:v>
                </c:pt>
                <c:pt idx="259">
                  <c:v>705.37</c:v>
                </c:pt>
                <c:pt idx="260">
                  <c:v>706.92</c:v>
                </c:pt>
                <c:pt idx="261">
                  <c:v>708.45999999999947</c:v>
                </c:pt>
                <c:pt idx="262">
                  <c:v>710.01</c:v>
                </c:pt>
                <c:pt idx="263">
                  <c:v>711.55</c:v>
                </c:pt>
                <c:pt idx="264">
                  <c:v>713.1</c:v>
                </c:pt>
                <c:pt idx="265">
                  <c:v>714.64</c:v>
                </c:pt>
                <c:pt idx="266">
                  <c:v>716.18000000000052</c:v>
                </c:pt>
                <c:pt idx="267">
                  <c:v>717.73</c:v>
                </c:pt>
                <c:pt idx="268">
                  <c:v>719.27000000000055</c:v>
                </c:pt>
                <c:pt idx="269">
                  <c:v>720.81999999999948</c:v>
                </c:pt>
                <c:pt idx="270">
                  <c:v>722.35999999999945</c:v>
                </c:pt>
                <c:pt idx="271">
                  <c:v>723.9</c:v>
                </c:pt>
                <c:pt idx="272">
                  <c:v>725.43999999999949</c:v>
                </c:pt>
                <c:pt idx="273">
                  <c:v>726.99</c:v>
                </c:pt>
                <c:pt idx="274">
                  <c:v>728.53</c:v>
                </c:pt>
                <c:pt idx="275">
                  <c:v>730.07</c:v>
                </c:pt>
                <c:pt idx="276">
                  <c:v>731.62</c:v>
                </c:pt>
                <c:pt idx="277">
                  <c:v>733.16</c:v>
                </c:pt>
                <c:pt idx="278">
                  <c:v>734.7</c:v>
                </c:pt>
                <c:pt idx="279">
                  <c:v>736.24</c:v>
                </c:pt>
                <c:pt idx="280">
                  <c:v>737.79000000000053</c:v>
                </c:pt>
                <c:pt idx="281">
                  <c:v>739.32999999999947</c:v>
                </c:pt>
                <c:pt idx="282">
                  <c:v>740.87</c:v>
                </c:pt>
                <c:pt idx="283">
                  <c:v>742.41</c:v>
                </c:pt>
                <c:pt idx="284">
                  <c:v>743.95999999999947</c:v>
                </c:pt>
                <c:pt idx="285">
                  <c:v>745.5</c:v>
                </c:pt>
                <c:pt idx="286">
                  <c:v>747.04</c:v>
                </c:pt>
                <c:pt idx="287">
                  <c:v>748.58</c:v>
                </c:pt>
                <c:pt idx="288">
                  <c:v>750.13</c:v>
                </c:pt>
                <c:pt idx="289">
                  <c:v>751.67000000000053</c:v>
                </c:pt>
                <c:pt idx="290">
                  <c:v>753.21</c:v>
                </c:pt>
                <c:pt idx="291">
                  <c:v>754.76</c:v>
                </c:pt>
                <c:pt idx="292">
                  <c:v>756.3</c:v>
                </c:pt>
                <c:pt idx="293">
                  <c:v>757.84999999999945</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774.84999999999945</c:v>
                </c:pt>
                <c:pt idx="305">
                  <c:v>776.4</c:v>
                </c:pt>
                <c:pt idx="306">
                  <c:v>777.94999999999948</c:v>
                </c:pt>
                <c:pt idx="307">
                  <c:v>779.5</c:v>
                </c:pt>
                <c:pt idx="308">
                  <c:v>781.05</c:v>
                </c:pt>
                <c:pt idx="309">
                  <c:v>782.6</c:v>
                </c:pt>
                <c:pt idx="310">
                  <c:v>784.15</c:v>
                </c:pt>
                <c:pt idx="311">
                  <c:v>785.7</c:v>
                </c:pt>
                <c:pt idx="312">
                  <c:v>787.25</c:v>
                </c:pt>
                <c:pt idx="313">
                  <c:v>788.81</c:v>
                </c:pt>
                <c:pt idx="314">
                  <c:v>790.35999999999945</c:v>
                </c:pt>
                <c:pt idx="315">
                  <c:v>791.91</c:v>
                </c:pt>
                <c:pt idx="316">
                  <c:v>793.47</c:v>
                </c:pt>
                <c:pt idx="317">
                  <c:v>795.02</c:v>
                </c:pt>
                <c:pt idx="318">
                  <c:v>796.58</c:v>
                </c:pt>
                <c:pt idx="319">
                  <c:v>798.14</c:v>
                </c:pt>
                <c:pt idx="320">
                  <c:v>799.7</c:v>
                </c:pt>
                <c:pt idx="321">
                  <c:v>801.26</c:v>
                </c:pt>
                <c:pt idx="322">
                  <c:v>802.81999999999948</c:v>
                </c:pt>
                <c:pt idx="323">
                  <c:v>804.38</c:v>
                </c:pt>
                <c:pt idx="324">
                  <c:v>805.93999999999949</c:v>
                </c:pt>
                <c:pt idx="325">
                  <c:v>807.5</c:v>
                </c:pt>
                <c:pt idx="326">
                  <c:v>809.06</c:v>
                </c:pt>
                <c:pt idx="327">
                  <c:v>810.63</c:v>
                </c:pt>
                <c:pt idx="328">
                  <c:v>812.19</c:v>
                </c:pt>
                <c:pt idx="329">
                  <c:v>813.76</c:v>
                </c:pt>
                <c:pt idx="330">
                  <c:v>815.32999999999947</c:v>
                </c:pt>
                <c:pt idx="331">
                  <c:v>816.89</c:v>
                </c:pt>
                <c:pt idx="332">
                  <c:v>818.45999999999947</c:v>
                </c:pt>
                <c:pt idx="333">
                  <c:v>820.03</c:v>
                </c:pt>
                <c:pt idx="334">
                  <c:v>821.61</c:v>
                </c:pt>
                <c:pt idx="335">
                  <c:v>823.18000000000052</c:v>
                </c:pt>
                <c:pt idx="336">
                  <c:v>824.75</c:v>
                </c:pt>
                <c:pt idx="337">
                  <c:v>826.32999999999947</c:v>
                </c:pt>
                <c:pt idx="338">
                  <c:v>827.9</c:v>
                </c:pt>
                <c:pt idx="339">
                  <c:v>829.48</c:v>
                </c:pt>
                <c:pt idx="340">
                  <c:v>831.06</c:v>
                </c:pt>
                <c:pt idx="341">
                  <c:v>832.63</c:v>
                </c:pt>
                <c:pt idx="342">
                  <c:v>834.21</c:v>
                </c:pt>
                <c:pt idx="343">
                  <c:v>835.8</c:v>
                </c:pt>
                <c:pt idx="344">
                  <c:v>837.38</c:v>
                </c:pt>
                <c:pt idx="345">
                  <c:v>838.95999999999947</c:v>
                </c:pt>
                <c:pt idx="346">
                  <c:v>840.55</c:v>
                </c:pt>
                <c:pt idx="347">
                  <c:v>842.13</c:v>
                </c:pt>
                <c:pt idx="348">
                  <c:v>843.72</c:v>
                </c:pt>
                <c:pt idx="349">
                  <c:v>845.31</c:v>
                </c:pt>
                <c:pt idx="350">
                  <c:v>846.9</c:v>
                </c:pt>
                <c:pt idx="351">
                  <c:v>848.49</c:v>
                </c:pt>
                <c:pt idx="352">
                  <c:v>850.08</c:v>
                </c:pt>
                <c:pt idx="353">
                  <c:v>851.67000000000053</c:v>
                </c:pt>
                <c:pt idx="354">
                  <c:v>853.26</c:v>
                </c:pt>
                <c:pt idx="355">
                  <c:v>854.85999999999945</c:v>
                </c:pt>
                <c:pt idx="356">
                  <c:v>856.45999999999947</c:v>
                </c:pt>
                <c:pt idx="357">
                  <c:v>858.05</c:v>
                </c:pt>
                <c:pt idx="358">
                  <c:v>859.65</c:v>
                </c:pt>
                <c:pt idx="359">
                  <c:v>861.25</c:v>
                </c:pt>
                <c:pt idx="360">
                  <c:v>862.84999999999945</c:v>
                </c:pt>
                <c:pt idx="361">
                  <c:v>864.44999999999948</c:v>
                </c:pt>
                <c:pt idx="362">
                  <c:v>866.06</c:v>
                </c:pt>
                <c:pt idx="363">
                  <c:v>867.66</c:v>
                </c:pt>
                <c:pt idx="364">
                  <c:v>869.27000000000055</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891.83999999999946</c:v>
                </c:pt>
                <c:pt idx="379">
                  <c:v>893.45999999999947</c:v>
                </c:pt>
                <c:pt idx="380">
                  <c:v>895.08</c:v>
                </c:pt>
                <c:pt idx="381">
                  <c:v>896.7</c:v>
                </c:pt>
                <c:pt idx="382">
                  <c:v>898.31999999999948</c:v>
                </c:pt>
                <c:pt idx="383">
                  <c:v>899.93999999999949</c:v>
                </c:pt>
                <c:pt idx="384">
                  <c:v>901.56</c:v>
                </c:pt>
                <c:pt idx="385">
                  <c:v>903.19</c:v>
                </c:pt>
                <c:pt idx="386">
                  <c:v>904.81</c:v>
                </c:pt>
                <c:pt idx="387">
                  <c:v>906.43</c:v>
                </c:pt>
                <c:pt idx="388">
                  <c:v>908.05</c:v>
                </c:pt>
                <c:pt idx="389">
                  <c:v>909.68000000000052</c:v>
                </c:pt>
                <c:pt idx="390">
                  <c:v>911.3</c:v>
                </c:pt>
                <c:pt idx="391">
                  <c:v>912.92</c:v>
                </c:pt>
                <c:pt idx="392">
                  <c:v>914.54</c:v>
                </c:pt>
                <c:pt idx="393">
                  <c:v>916.17000000000053</c:v>
                </c:pt>
                <c:pt idx="394">
                  <c:v>917.79000000000053</c:v>
                </c:pt>
                <c:pt idx="395">
                  <c:v>919.41</c:v>
                </c:pt>
                <c:pt idx="396">
                  <c:v>921.03</c:v>
                </c:pt>
                <c:pt idx="397">
                  <c:v>922.65</c:v>
                </c:pt>
                <c:pt idx="398">
                  <c:v>924.27000000000055</c:v>
                </c:pt>
                <c:pt idx="399">
                  <c:v>925.89</c:v>
                </c:pt>
                <c:pt idx="400">
                  <c:v>927.51</c:v>
                </c:pt>
                <c:pt idx="401">
                  <c:v>929.13</c:v>
                </c:pt>
                <c:pt idx="402">
                  <c:v>930.75</c:v>
                </c:pt>
                <c:pt idx="403">
                  <c:v>932.37</c:v>
                </c:pt>
                <c:pt idx="404">
                  <c:v>933.98</c:v>
                </c:pt>
                <c:pt idx="405">
                  <c:v>935.6</c:v>
                </c:pt>
                <c:pt idx="406">
                  <c:v>937.21</c:v>
                </c:pt>
                <c:pt idx="407">
                  <c:v>938.81999999999948</c:v>
                </c:pt>
                <c:pt idx="408">
                  <c:v>940.43</c:v>
                </c:pt>
                <c:pt idx="409">
                  <c:v>942.04</c:v>
                </c:pt>
                <c:pt idx="410">
                  <c:v>943.64</c:v>
                </c:pt>
                <c:pt idx="411">
                  <c:v>945.25</c:v>
                </c:pt>
                <c:pt idx="412">
                  <c:v>946.84999999999945</c:v>
                </c:pt>
                <c:pt idx="413">
                  <c:v>948.44999999999948</c:v>
                </c:pt>
                <c:pt idx="414">
                  <c:v>950.05</c:v>
                </c:pt>
                <c:pt idx="415">
                  <c:v>951.65</c:v>
                </c:pt>
                <c:pt idx="416">
                  <c:v>953.24</c:v>
                </c:pt>
                <c:pt idx="417">
                  <c:v>954.82999999999947</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975.18000000000052</c:v>
                </c:pt>
                <c:pt idx="431">
                  <c:v>976.71</c:v>
                </c:pt>
                <c:pt idx="432">
                  <c:v>978.24</c:v>
                </c:pt>
                <c:pt idx="433">
                  <c:v>979.76</c:v>
                </c:pt>
                <c:pt idx="434">
                  <c:v>981.28000000000054</c:v>
                </c:pt>
                <c:pt idx="435">
                  <c:v>982.79000000000053</c:v>
                </c:pt>
                <c:pt idx="436">
                  <c:v>984.3</c:v>
                </c:pt>
                <c:pt idx="437">
                  <c:v>985.8</c:v>
                </c:pt>
                <c:pt idx="438">
                  <c:v>987.29000000000053</c:v>
                </c:pt>
                <c:pt idx="439">
                  <c:v>988.77000000000055</c:v>
                </c:pt>
                <c:pt idx="440">
                  <c:v>990.25</c:v>
                </c:pt>
                <c:pt idx="441">
                  <c:v>991.72</c:v>
                </c:pt>
                <c:pt idx="442">
                  <c:v>993.18000000000052</c:v>
                </c:pt>
                <c:pt idx="443">
                  <c:v>994.64</c:v>
                </c:pt>
                <c:pt idx="444">
                  <c:v>996.08</c:v>
                </c:pt>
                <c:pt idx="445">
                  <c:v>997.52</c:v>
                </c:pt>
                <c:pt idx="446">
                  <c:v>998.94999999999948</c:v>
                </c:pt>
                <c:pt idx="447">
                  <c:v>1000.37</c:v>
                </c:pt>
                <c:pt idx="448">
                  <c:v>1001.7800000000005</c:v>
                </c:pt>
                <c:pt idx="449">
                  <c:v>1003.1800000000005</c:v>
                </c:pt>
                <c:pt idx="450">
                  <c:v>1004.57</c:v>
                </c:pt>
                <c:pt idx="451">
                  <c:v>1005.9499999999995</c:v>
                </c:pt>
                <c:pt idx="452">
                  <c:v>1007.3199999999995</c:v>
                </c:pt>
                <c:pt idx="453">
                  <c:v>1008.6800000000005</c:v>
                </c:pt>
                <c:pt idx="454">
                  <c:v>1010.03</c:v>
                </c:pt>
                <c:pt idx="455">
                  <c:v>1011.3599999999994</c:v>
                </c:pt>
                <c:pt idx="456">
                  <c:v>1012.69</c:v>
                </c:pt>
                <c:pt idx="457">
                  <c:v>1014</c:v>
                </c:pt>
                <c:pt idx="458">
                  <c:v>1015.3</c:v>
                </c:pt>
                <c:pt idx="459">
                  <c:v>1016.59</c:v>
                </c:pt>
                <c:pt idx="460">
                  <c:v>1017.8599999999994</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2073.8900000000012</c:v>
                </c:pt>
                <c:pt idx="539">
                  <c:v>2086.3300000000022</c:v>
                </c:pt>
                <c:pt idx="540">
                  <c:v>2098.7399999999998</c:v>
                </c:pt>
                <c:pt idx="541">
                  <c:v>2111.12</c:v>
                </c:pt>
                <c:pt idx="542">
                  <c:v>2123.46</c:v>
                </c:pt>
                <c:pt idx="543">
                  <c:v>2135.7799999999997</c:v>
                </c:pt>
                <c:pt idx="544">
                  <c:v>2148.0700000000002</c:v>
                </c:pt>
                <c:pt idx="545">
                  <c:v>2160.3300000000022</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2281.3100000000022</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'Selected Parker data'!$F$4:$F$585</c:f>
              <c:numCache>
                <c:formatCode>General</c:formatCode>
                <c:ptCount val="582"/>
                <c:pt idx="0">
                  <c:v>0</c:v>
                </c:pt>
                <c:pt idx="1">
                  <c:v>33.33</c:v>
                </c:pt>
                <c:pt idx="2">
                  <c:v>25</c:v>
                </c:pt>
                <c:pt idx="3">
                  <c:v>25</c:v>
                </c:pt>
                <c:pt idx="4">
                  <c:v>26.67</c:v>
                </c:pt>
                <c:pt idx="5">
                  <c:v>27.779999999999987</c:v>
                </c:pt>
                <c:pt idx="6">
                  <c:v>38.89</c:v>
                </c:pt>
                <c:pt idx="7">
                  <c:v>28.57</c:v>
                </c:pt>
                <c:pt idx="8">
                  <c:v>34.92</c:v>
                </c:pt>
                <c:pt idx="9">
                  <c:v>31.95</c:v>
                </c:pt>
                <c:pt idx="10">
                  <c:v>36.36</c:v>
                </c:pt>
                <c:pt idx="11">
                  <c:v>30</c:v>
                </c:pt>
                <c:pt idx="12">
                  <c:v>38.520000000000003</c:v>
                </c:pt>
                <c:pt idx="13">
                  <c:v>35.67</c:v>
                </c:pt>
                <c:pt idx="14">
                  <c:v>35.480000000000004</c:v>
                </c:pt>
                <c:pt idx="15">
                  <c:v>33.339999999999996</c:v>
                </c:pt>
                <c:pt idx="16">
                  <c:v>30.479999999999986</c:v>
                </c:pt>
                <c:pt idx="17">
                  <c:v>31.74</c:v>
                </c:pt>
                <c:pt idx="18">
                  <c:v>32.9</c:v>
                </c:pt>
                <c:pt idx="19">
                  <c:v>35.71</c:v>
                </c:pt>
                <c:pt idx="20">
                  <c:v>38.92</c:v>
                </c:pt>
                <c:pt idx="21">
                  <c:v>34.67</c:v>
                </c:pt>
                <c:pt idx="22">
                  <c:v>34.910000000000004</c:v>
                </c:pt>
                <c:pt idx="23">
                  <c:v>29.37</c:v>
                </c:pt>
                <c:pt idx="24">
                  <c:v>31.16</c:v>
                </c:pt>
                <c:pt idx="25">
                  <c:v>35.090000000000003</c:v>
                </c:pt>
                <c:pt idx="26">
                  <c:v>31.14</c:v>
                </c:pt>
                <c:pt idx="27">
                  <c:v>32.449999999999996</c:v>
                </c:pt>
                <c:pt idx="28">
                  <c:v>32.94</c:v>
                </c:pt>
                <c:pt idx="29">
                  <c:v>29.67</c:v>
                </c:pt>
                <c:pt idx="30">
                  <c:v>28.979999999999986</c:v>
                </c:pt>
                <c:pt idx="31">
                  <c:v>29.52</c:v>
                </c:pt>
                <c:pt idx="32">
                  <c:v>23.24</c:v>
                </c:pt>
                <c:pt idx="33">
                  <c:v>23.97</c:v>
                </c:pt>
                <c:pt idx="34">
                  <c:v>28.17</c:v>
                </c:pt>
                <c:pt idx="35">
                  <c:v>27.21</c:v>
                </c:pt>
                <c:pt idx="36">
                  <c:v>24.56</c:v>
                </c:pt>
                <c:pt idx="37">
                  <c:v>21.310000000000016</c:v>
                </c:pt>
                <c:pt idx="38">
                  <c:v>18.309999999999999</c:v>
                </c:pt>
                <c:pt idx="39">
                  <c:v>21.5</c:v>
                </c:pt>
                <c:pt idx="40">
                  <c:v>20.87</c:v>
                </c:pt>
                <c:pt idx="41">
                  <c:v>20.18</c:v>
                </c:pt>
                <c:pt idx="42">
                  <c:v>20.479999999999986</c:v>
                </c:pt>
                <c:pt idx="43">
                  <c:v>17.02</c:v>
                </c:pt>
                <c:pt idx="44">
                  <c:v>17.09</c:v>
                </c:pt>
                <c:pt idx="45">
                  <c:v>15.61</c:v>
                </c:pt>
                <c:pt idx="46">
                  <c:v>15.56</c:v>
                </c:pt>
                <c:pt idx="47">
                  <c:v>12.860000000000008</c:v>
                </c:pt>
                <c:pt idx="48">
                  <c:v>15.27</c:v>
                </c:pt>
                <c:pt idx="49">
                  <c:v>13.32</c:v>
                </c:pt>
                <c:pt idx="50">
                  <c:v>12.209999999999999</c:v>
                </c:pt>
                <c:pt idx="51">
                  <c:v>12.2</c:v>
                </c:pt>
                <c:pt idx="52">
                  <c:v>11.12</c:v>
                </c:pt>
                <c:pt idx="53">
                  <c:v>10.93</c:v>
                </c:pt>
                <c:pt idx="54">
                  <c:v>11.729999999999999</c:v>
                </c:pt>
                <c:pt idx="55">
                  <c:v>10.93</c:v>
                </c:pt>
                <c:pt idx="56">
                  <c:v>10.67</c:v>
                </c:pt>
                <c:pt idx="57">
                  <c:v>9.84</c:v>
                </c:pt>
                <c:pt idx="58">
                  <c:v>9.9</c:v>
                </c:pt>
                <c:pt idx="59">
                  <c:v>9.5400000000000009</c:v>
                </c:pt>
                <c:pt idx="60">
                  <c:v>8.67</c:v>
                </c:pt>
                <c:pt idx="61">
                  <c:v>8.93</c:v>
                </c:pt>
                <c:pt idx="62">
                  <c:v>9.77</c:v>
                </c:pt>
                <c:pt idx="63">
                  <c:v>8.99</c:v>
                </c:pt>
                <c:pt idx="64">
                  <c:v>9.120000000000001</c:v>
                </c:pt>
                <c:pt idx="65">
                  <c:v>8.02</c:v>
                </c:pt>
                <c:pt idx="66">
                  <c:v>7.79</c:v>
                </c:pt>
                <c:pt idx="67">
                  <c:v>7.2700000000000014</c:v>
                </c:pt>
                <c:pt idx="68">
                  <c:v>8.32</c:v>
                </c:pt>
                <c:pt idx="69">
                  <c:v>8.61</c:v>
                </c:pt>
                <c:pt idx="70">
                  <c:v>7.67</c:v>
                </c:pt>
                <c:pt idx="71">
                  <c:v>7.1899999999999995</c:v>
                </c:pt>
                <c:pt idx="72">
                  <c:v>7.2</c:v>
                </c:pt>
                <c:pt idx="73">
                  <c:v>7.1</c:v>
                </c:pt>
                <c:pt idx="74">
                  <c:v>7.1</c:v>
                </c:pt>
                <c:pt idx="75">
                  <c:v>7.3</c:v>
                </c:pt>
                <c:pt idx="76">
                  <c:v>7.72</c:v>
                </c:pt>
                <c:pt idx="77">
                  <c:v>7.03</c:v>
                </c:pt>
                <c:pt idx="78">
                  <c:v>6.44</c:v>
                </c:pt>
                <c:pt idx="79">
                  <c:v>6.07</c:v>
                </c:pt>
                <c:pt idx="80">
                  <c:v>6.09</c:v>
                </c:pt>
                <c:pt idx="81">
                  <c:v>6.28</c:v>
                </c:pt>
                <c:pt idx="82">
                  <c:v>7.14</c:v>
                </c:pt>
                <c:pt idx="83">
                  <c:v>6.9300000000000024</c:v>
                </c:pt>
                <c:pt idx="84">
                  <c:v>6.2</c:v>
                </c:pt>
                <c:pt idx="85">
                  <c:v>5.81</c:v>
                </c:pt>
                <c:pt idx="86">
                  <c:v>5.7</c:v>
                </c:pt>
                <c:pt idx="87">
                  <c:v>5.67</c:v>
                </c:pt>
                <c:pt idx="88">
                  <c:v>6.01</c:v>
                </c:pt>
                <c:pt idx="89">
                  <c:v>6</c:v>
                </c:pt>
                <c:pt idx="90">
                  <c:v>5.85</c:v>
                </c:pt>
                <c:pt idx="91">
                  <c:v>5.72</c:v>
                </c:pt>
                <c:pt idx="92">
                  <c:v>5.4300000000000024</c:v>
                </c:pt>
                <c:pt idx="93">
                  <c:v>5.1899999999999995</c:v>
                </c:pt>
                <c:pt idx="94">
                  <c:v>5.4700000000000024</c:v>
                </c:pt>
                <c:pt idx="95">
                  <c:v>5.49</c:v>
                </c:pt>
                <c:pt idx="96">
                  <c:v>5.6099999999999985</c:v>
                </c:pt>
                <c:pt idx="97">
                  <c:v>5.34</c:v>
                </c:pt>
                <c:pt idx="98">
                  <c:v>5.72</c:v>
                </c:pt>
                <c:pt idx="99">
                  <c:v>5.57</c:v>
                </c:pt>
                <c:pt idx="100">
                  <c:v>5.6499999999999995</c:v>
                </c:pt>
                <c:pt idx="101">
                  <c:v>5.22</c:v>
                </c:pt>
                <c:pt idx="102">
                  <c:v>5.24</c:v>
                </c:pt>
                <c:pt idx="103">
                  <c:v>5.31</c:v>
                </c:pt>
                <c:pt idx="104">
                  <c:v>4.9400000000000004</c:v>
                </c:pt>
                <c:pt idx="105">
                  <c:v>4.8599999999999985</c:v>
                </c:pt>
                <c:pt idx="106">
                  <c:v>4.96</c:v>
                </c:pt>
                <c:pt idx="107">
                  <c:v>5.0199999999999996</c:v>
                </c:pt>
                <c:pt idx="108">
                  <c:v>4.75</c:v>
                </c:pt>
                <c:pt idx="109">
                  <c:v>4.7300000000000004</c:v>
                </c:pt>
                <c:pt idx="110">
                  <c:v>4.88</c:v>
                </c:pt>
                <c:pt idx="111">
                  <c:v>4.6899999999999995</c:v>
                </c:pt>
                <c:pt idx="112">
                  <c:v>4.96</c:v>
                </c:pt>
                <c:pt idx="113">
                  <c:v>5</c:v>
                </c:pt>
                <c:pt idx="114">
                  <c:v>4.95</c:v>
                </c:pt>
                <c:pt idx="115">
                  <c:v>4.9700000000000024</c:v>
                </c:pt>
                <c:pt idx="116">
                  <c:v>4.84</c:v>
                </c:pt>
                <c:pt idx="117">
                  <c:v>4.8</c:v>
                </c:pt>
                <c:pt idx="118">
                  <c:v>4.95</c:v>
                </c:pt>
                <c:pt idx="119">
                  <c:v>4.84</c:v>
                </c:pt>
                <c:pt idx="120">
                  <c:v>4.8499999999999996</c:v>
                </c:pt>
                <c:pt idx="121">
                  <c:v>4.7300000000000004</c:v>
                </c:pt>
                <c:pt idx="122">
                  <c:v>4.74</c:v>
                </c:pt>
                <c:pt idx="123">
                  <c:v>4.76</c:v>
                </c:pt>
                <c:pt idx="124">
                  <c:v>4.72</c:v>
                </c:pt>
                <c:pt idx="125">
                  <c:v>4.75</c:v>
                </c:pt>
                <c:pt idx="126">
                  <c:v>4.7699999999999996</c:v>
                </c:pt>
                <c:pt idx="127">
                  <c:v>4.71</c:v>
                </c:pt>
                <c:pt idx="128">
                  <c:v>4.8099999999999996</c:v>
                </c:pt>
                <c:pt idx="129">
                  <c:v>4.9000000000000004</c:v>
                </c:pt>
                <c:pt idx="130">
                  <c:v>5.01</c:v>
                </c:pt>
                <c:pt idx="131">
                  <c:v>5.0999999999999996</c:v>
                </c:pt>
                <c:pt idx="132">
                  <c:v>5.2</c:v>
                </c:pt>
                <c:pt idx="133">
                  <c:v>5.0999999999999996</c:v>
                </c:pt>
                <c:pt idx="134">
                  <c:v>5.21</c:v>
                </c:pt>
                <c:pt idx="135">
                  <c:v>5.26</c:v>
                </c:pt>
                <c:pt idx="136">
                  <c:v>5.29</c:v>
                </c:pt>
                <c:pt idx="137">
                  <c:v>5.33</c:v>
                </c:pt>
                <c:pt idx="138">
                  <c:v>5.51</c:v>
                </c:pt>
                <c:pt idx="139">
                  <c:v>5.6199999999999966</c:v>
                </c:pt>
                <c:pt idx="140">
                  <c:v>5.79</c:v>
                </c:pt>
                <c:pt idx="141">
                  <c:v>5.92</c:v>
                </c:pt>
                <c:pt idx="142">
                  <c:v>6.09</c:v>
                </c:pt>
                <c:pt idx="143">
                  <c:v>6.18</c:v>
                </c:pt>
                <c:pt idx="144">
                  <c:v>6.29</c:v>
                </c:pt>
                <c:pt idx="145">
                  <c:v>6.46</c:v>
                </c:pt>
                <c:pt idx="146">
                  <c:v>6.59</c:v>
                </c:pt>
                <c:pt idx="147">
                  <c:v>6.78</c:v>
                </c:pt>
                <c:pt idx="148">
                  <c:v>6.7700000000000014</c:v>
                </c:pt>
                <c:pt idx="149">
                  <c:v>6.84</c:v>
                </c:pt>
                <c:pt idx="150">
                  <c:v>6.88</c:v>
                </c:pt>
                <c:pt idx="151">
                  <c:v>6.96</c:v>
                </c:pt>
                <c:pt idx="152">
                  <c:v>6.9700000000000024</c:v>
                </c:pt>
                <c:pt idx="153">
                  <c:v>7.05</c:v>
                </c:pt>
                <c:pt idx="154">
                  <c:v>7.07</c:v>
                </c:pt>
                <c:pt idx="155">
                  <c:v>7.14</c:v>
                </c:pt>
                <c:pt idx="156">
                  <c:v>7.1499999999999995</c:v>
                </c:pt>
                <c:pt idx="157">
                  <c:v>7.13</c:v>
                </c:pt>
                <c:pt idx="158">
                  <c:v>7.1899999999999995</c:v>
                </c:pt>
                <c:pt idx="159">
                  <c:v>7.23</c:v>
                </c:pt>
                <c:pt idx="160">
                  <c:v>7.3</c:v>
                </c:pt>
                <c:pt idx="161">
                  <c:v>7.31</c:v>
                </c:pt>
                <c:pt idx="162">
                  <c:v>7.1899999999999995</c:v>
                </c:pt>
                <c:pt idx="163">
                  <c:v>7.18</c:v>
                </c:pt>
                <c:pt idx="164">
                  <c:v>7.1099999999999985</c:v>
                </c:pt>
                <c:pt idx="165">
                  <c:v>7.03</c:v>
                </c:pt>
                <c:pt idx="166">
                  <c:v>6.98</c:v>
                </c:pt>
                <c:pt idx="167">
                  <c:v>6.9</c:v>
                </c:pt>
                <c:pt idx="168">
                  <c:v>6.81</c:v>
                </c:pt>
                <c:pt idx="169">
                  <c:v>6.72</c:v>
                </c:pt>
                <c:pt idx="170">
                  <c:v>6.5</c:v>
                </c:pt>
                <c:pt idx="171">
                  <c:v>6.41</c:v>
                </c:pt>
                <c:pt idx="172">
                  <c:v>6.29</c:v>
                </c:pt>
                <c:pt idx="173">
                  <c:v>6.18</c:v>
                </c:pt>
                <c:pt idx="174">
                  <c:v>6.06</c:v>
                </c:pt>
                <c:pt idx="175">
                  <c:v>5.92</c:v>
                </c:pt>
                <c:pt idx="176">
                  <c:v>5.79</c:v>
                </c:pt>
                <c:pt idx="177">
                  <c:v>5.73</c:v>
                </c:pt>
                <c:pt idx="178">
                  <c:v>5.63</c:v>
                </c:pt>
                <c:pt idx="179">
                  <c:v>5.59</c:v>
                </c:pt>
                <c:pt idx="180">
                  <c:v>5.52</c:v>
                </c:pt>
                <c:pt idx="181">
                  <c:v>5.55</c:v>
                </c:pt>
                <c:pt idx="182">
                  <c:v>5.48</c:v>
                </c:pt>
                <c:pt idx="183">
                  <c:v>5.4300000000000024</c:v>
                </c:pt>
                <c:pt idx="184">
                  <c:v>5.37</c:v>
                </c:pt>
                <c:pt idx="185">
                  <c:v>5.39</c:v>
                </c:pt>
                <c:pt idx="186">
                  <c:v>5.33</c:v>
                </c:pt>
                <c:pt idx="187">
                  <c:v>5.37</c:v>
                </c:pt>
                <c:pt idx="188">
                  <c:v>5.3199999999999985</c:v>
                </c:pt>
                <c:pt idx="189">
                  <c:v>5.29</c:v>
                </c:pt>
                <c:pt idx="190">
                  <c:v>5.25</c:v>
                </c:pt>
                <c:pt idx="191">
                  <c:v>5.21</c:v>
                </c:pt>
                <c:pt idx="192">
                  <c:v>5.2</c:v>
                </c:pt>
                <c:pt idx="193">
                  <c:v>5.1599999999999975</c:v>
                </c:pt>
                <c:pt idx="194">
                  <c:v>5.1599999999999975</c:v>
                </c:pt>
                <c:pt idx="195">
                  <c:v>5.09</c:v>
                </c:pt>
                <c:pt idx="196">
                  <c:v>5.05</c:v>
                </c:pt>
                <c:pt idx="197">
                  <c:v>5.0199999999999996</c:v>
                </c:pt>
                <c:pt idx="198">
                  <c:v>4.9400000000000004</c:v>
                </c:pt>
                <c:pt idx="199">
                  <c:v>4.9300000000000024</c:v>
                </c:pt>
                <c:pt idx="200">
                  <c:v>4.88</c:v>
                </c:pt>
                <c:pt idx="201">
                  <c:v>4.91</c:v>
                </c:pt>
                <c:pt idx="202">
                  <c:v>4.87</c:v>
                </c:pt>
                <c:pt idx="203">
                  <c:v>4.92</c:v>
                </c:pt>
                <c:pt idx="204">
                  <c:v>4.87</c:v>
                </c:pt>
                <c:pt idx="205">
                  <c:v>4.88</c:v>
                </c:pt>
                <c:pt idx="206">
                  <c:v>4.88</c:v>
                </c:pt>
                <c:pt idx="207">
                  <c:v>4.84</c:v>
                </c:pt>
                <c:pt idx="208">
                  <c:v>4.8499999999999996</c:v>
                </c:pt>
                <c:pt idx="209">
                  <c:v>4.8599999999999985</c:v>
                </c:pt>
                <c:pt idx="210">
                  <c:v>4.8099999999999996</c:v>
                </c:pt>
                <c:pt idx="211">
                  <c:v>4.7699999999999996</c:v>
                </c:pt>
                <c:pt idx="212">
                  <c:v>4.79</c:v>
                </c:pt>
                <c:pt idx="213">
                  <c:v>4.79</c:v>
                </c:pt>
                <c:pt idx="214">
                  <c:v>4.78</c:v>
                </c:pt>
                <c:pt idx="215">
                  <c:v>4.79</c:v>
                </c:pt>
                <c:pt idx="216">
                  <c:v>4.79</c:v>
                </c:pt>
                <c:pt idx="217">
                  <c:v>4.6599999999999975</c:v>
                </c:pt>
                <c:pt idx="218">
                  <c:v>4.6599999999999975</c:v>
                </c:pt>
                <c:pt idx="219">
                  <c:v>4.6099999999999985</c:v>
                </c:pt>
                <c:pt idx="220">
                  <c:v>4.58</c:v>
                </c:pt>
                <c:pt idx="221">
                  <c:v>4.59</c:v>
                </c:pt>
                <c:pt idx="222">
                  <c:v>4.51</c:v>
                </c:pt>
                <c:pt idx="223">
                  <c:v>4.4700000000000024</c:v>
                </c:pt>
                <c:pt idx="224">
                  <c:v>4.41</c:v>
                </c:pt>
                <c:pt idx="225">
                  <c:v>4.4000000000000004</c:v>
                </c:pt>
                <c:pt idx="226">
                  <c:v>4.3599999999999985</c:v>
                </c:pt>
                <c:pt idx="227">
                  <c:v>4.3199999999999985</c:v>
                </c:pt>
                <c:pt idx="228">
                  <c:v>4.3199999999999985</c:v>
                </c:pt>
                <c:pt idx="229">
                  <c:v>4.29</c:v>
                </c:pt>
                <c:pt idx="230">
                  <c:v>4.26</c:v>
                </c:pt>
                <c:pt idx="231">
                  <c:v>4.2</c:v>
                </c:pt>
                <c:pt idx="232">
                  <c:v>4.21</c:v>
                </c:pt>
                <c:pt idx="233">
                  <c:v>4.1899999999999995</c:v>
                </c:pt>
                <c:pt idx="234">
                  <c:v>4.22</c:v>
                </c:pt>
                <c:pt idx="235">
                  <c:v>4.24</c:v>
                </c:pt>
                <c:pt idx="236">
                  <c:v>4.26</c:v>
                </c:pt>
                <c:pt idx="237">
                  <c:v>4.2699999999999996</c:v>
                </c:pt>
                <c:pt idx="238">
                  <c:v>4.3199999999999985</c:v>
                </c:pt>
                <c:pt idx="239">
                  <c:v>4.37</c:v>
                </c:pt>
                <c:pt idx="240">
                  <c:v>4.4300000000000024</c:v>
                </c:pt>
                <c:pt idx="241">
                  <c:v>4.53</c:v>
                </c:pt>
                <c:pt idx="242">
                  <c:v>4.63</c:v>
                </c:pt>
                <c:pt idx="243">
                  <c:v>4.6599999999999975</c:v>
                </c:pt>
                <c:pt idx="244">
                  <c:v>4.72</c:v>
                </c:pt>
                <c:pt idx="245">
                  <c:v>4.79</c:v>
                </c:pt>
                <c:pt idx="246">
                  <c:v>4.8899999999999997</c:v>
                </c:pt>
                <c:pt idx="247">
                  <c:v>5.0199999999999996</c:v>
                </c:pt>
                <c:pt idx="248">
                  <c:v>5.08</c:v>
                </c:pt>
                <c:pt idx="249">
                  <c:v>5.1899999999999995</c:v>
                </c:pt>
                <c:pt idx="250">
                  <c:v>5.37</c:v>
                </c:pt>
                <c:pt idx="251">
                  <c:v>5.55</c:v>
                </c:pt>
                <c:pt idx="252">
                  <c:v>5.81</c:v>
                </c:pt>
                <c:pt idx="253">
                  <c:v>6.17</c:v>
                </c:pt>
                <c:pt idx="254">
                  <c:v>6.6</c:v>
                </c:pt>
                <c:pt idx="255">
                  <c:v>7.22</c:v>
                </c:pt>
                <c:pt idx="256">
                  <c:v>7.87</c:v>
                </c:pt>
                <c:pt idx="257">
                  <c:v>8.7000000000000011</c:v>
                </c:pt>
                <c:pt idx="258">
                  <c:v>9.69</c:v>
                </c:pt>
                <c:pt idx="259">
                  <c:v>10.65</c:v>
                </c:pt>
                <c:pt idx="260">
                  <c:v>11.83</c:v>
                </c:pt>
                <c:pt idx="261">
                  <c:v>13.05</c:v>
                </c:pt>
                <c:pt idx="262">
                  <c:v>14.33</c:v>
                </c:pt>
                <c:pt idx="263">
                  <c:v>15.68</c:v>
                </c:pt>
                <c:pt idx="264">
                  <c:v>17.059999999999999</c:v>
                </c:pt>
                <c:pt idx="265">
                  <c:v>18.55</c:v>
                </c:pt>
                <c:pt idx="266">
                  <c:v>20.14</c:v>
                </c:pt>
                <c:pt idx="267">
                  <c:v>21.84</c:v>
                </c:pt>
                <c:pt idx="268">
                  <c:v>23.64</c:v>
                </c:pt>
                <c:pt idx="269">
                  <c:v>25.459999999999987</c:v>
                </c:pt>
                <c:pt idx="270">
                  <c:v>27.35</c:v>
                </c:pt>
                <c:pt idx="271">
                  <c:v>29.23</c:v>
                </c:pt>
                <c:pt idx="272">
                  <c:v>31.21</c:v>
                </c:pt>
                <c:pt idx="273">
                  <c:v>33.18</c:v>
                </c:pt>
                <c:pt idx="274">
                  <c:v>35.200000000000003</c:v>
                </c:pt>
                <c:pt idx="275">
                  <c:v>37.290000000000013</c:v>
                </c:pt>
                <c:pt idx="276">
                  <c:v>39.18</c:v>
                </c:pt>
                <c:pt idx="277">
                  <c:v>41.2</c:v>
                </c:pt>
                <c:pt idx="278">
                  <c:v>43.09</c:v>
                </c:pt>
                <c:pt idx="279">
                  <c:v>44.93</c:v>
                </c:pt>
                <c:pt idx="280">
                  <c:v>46.82</c:v>
                </c:pt>
                <c:pt idx="281">
                  <c:v>48.57</c:v>
                </c:pt>
                <c:pt idx="282">
                  <c:v>50.230000000000011</c:v>
                </c:pt>
                <c:pt idx="283">
                  <c:v>51.86</c:v>
                </c:pt>
                <c:pt idx="284">
                  <c:v>53.309999999999995</c:v>
                </c:pt>
                <c:pt idx="285">
                  <c:v>54.71</c:v>
                </c:pt>
                <c:pt idx="286">
                  <c:v>56.01</c:v>
                </c:pt>
                <c:pt idx="287">
                  <c:v>57.27</c:v>
                </c:pt>
                <c:pt idx="288">
                  <c:v>58.39</c:v>
                </c:pt>
                <c:pt idx="289">
                  <c:v>59.37</c:v>
                </c:pt>
                <c:pt idx="290">
                  <c:v>60.4</c:v>
                </c:pt>
                <c:pt idx="291">
                  <c:v>61.2</c:v>
                </c:pt>
                <c:pt idx="292">
                  <c:v>61.86</c:v>
                </c:pt>
                <c:pt idx="293">
                  <c:v>62.49</c:v>
                </c:pt>
                <c:pt idx="294">
                  <c:v>63.04</c:v>
                </c:pt>
                <c:pt idx="295">
                  <c:v>63.59</c:v>
                </c:pt>
                <c:pt idx="296">
                  <c:v>64.08</c:v>
                </c:pt>
                <c:pt idx="297">
                  <c:v>64.459999999999994</c:v>
                </c:pt>
                <c:pt idx="298">
                  <c:v>64.88</c:v>
                </c:pt>
                <c:pt idx="299">
                  <c:v>65.09</c:v>
                </c:pt>
                <c:pt idx="300">
                  <c:v>65.33</c:v>
                </c:pt>
                <c:pt idx="301">
                  <c:v>65.55</c:v>
                </c:pt>
                <c:pt idx="302">
                  <c:v>65.790000000000006</c:v>
                </c:pt>
                <c:pt idx="303">
                  <c:v>65.97</c:v>
                </c:pt>
                <c:pt idx="304">
                  <c:v>66.239999999999995</c:v>
                </c:pt>
                <c:pt idx="305">
                  <c:v>66.45</c:v>
                </c:pt>
                <c:pt idx="306">
                  <c:v>66.61</c:v>
                </c:pt>
                <c:pt idx="307">
                  <c:v>66.72</c:v>
                </c:pt>
                <c:pt idx="308">
                  <c:v>66.940000000000026</c:v>
                </c:pt>
                <c:pt idx="309">
                  <c:v>67.169999999999987</c:v>
                </c:pt>
                <c:pt idx="310">
                  <c:v>67.349999999999994</c:v>
                </c:pt>
                <c:pt idx="311">
                  <c:v>67.540000000000006</c:v>
                </c:pt>
                <c:pt idx="312">
                  <c:v>67.75</c:v>
                </c:pt>
                <c:pt idx="313">
                  <c:v>67.86999999999999</c:v>
                </c:pt>
                <c:pt idx="314">
                  <c:v>68.03</c:v>
                </c:pt>
                <c:pt idx="315">
                  <c:v>68.14</c:v>
                </c:pt>
                <c:pt idx="316">
                  <c:v>68.149999999999991</c:v>
                </c:pt>
                <c:pt idx="317">
                  <c:v>68.27</c:v>
                </c:pt>
                <c:pt idx="318">
                  <c:v>68.39</c:v>
                </c:pt>
                <c:pt idx="319">
                  <c:v>68.48</c:v>
                </c:pt>
                <c:pt idx="320">
                  <c:v>68.52</c:v>
                </c:pt>
                <c:pt idx="321">
                  <c:v>68.55</c:v>
                </c:pt>
                <c:pt idx="322">
                  <c:v>68.56</c:v>
                </c:pt>
                <c:pt idx="323">
                  <c:v>68.69</c:v>
                </c:pt>
                <c:pt idx="324">
                  <c:v>68.75</c:v>
                </c:pt>
                <c:pt idx="325">
                  <c:v>68.86</c:v>
                </c:pt>
                <c:pt idx="326">
                  <c:v>68.89</c:v>
                </c:pt>
                <c:pt idx="327">
                  <c:v>68.98</c:v>
                </c:pt>
                <c:pt idx="328">
                  <c:v>68.86999999999999</c:v>
                </c:pt>
                <c:pt idx="329">
                  <c:v>68.98</c:v>
                </c:pt>
                <c:pt idx="330">
                  <c:v>68.959999999999994</c:v>
                </c:pt>
                <c:pt idx="331">
                  <c:v>68.98</c:v>
                </c:pt>
                <c:pt idx="332">
                  <c:v>69.13</c:v>
                </c:pt>
                <c:pt idx="333">
                  <c:v>69.260000000000005</c:v>
                </c:pt>
                <c:pt idx="334">
                  <c:v>69.23</c:v>
                </c:pt>
                <c:pt idx="335">
                  <c:v>69.239999999999995</c:v>
                </c:pt>
                <c:pt idx="336">
                  <c:v>69.3</c:v>
                </c:pt>
                <c:pt idx="337">
                  <c:v>69.33</c:v>
                </c:pt>
                <c:pt idx="338">
                  <c:v>69.39</c:v>
                </c:pt>
                <c:pt idx="339">
                  <c:v>69.510000000000005</c:v>
                </c:pt>
                <c:pt idx="340">
                  <c:v>69.61999999999999</c:v>
                </c:pt>
                <c:pt idx="341">
                  <c:v>69.709999999999994</c:v>
                </c:pt>
                <c:pt idx="342">
                  <c:v>69.77</c:v>
                </c:pt>
                <c:pt idx="343">
                  <c:v>69.8</c:v>
                </c:pt>
                <c:pt idx="344">
                  <c:v>69.84</c:v>
                </c:pt>
                <c:pt idx="345">
                  <c:v>70</c:v>
                </c:pt>
                <c:pt idx="346">
                  <c:v>70.010000000000005</c:v>
                </c:pt>
                <c:pt idx="347">
                  <c:v>70.06</c:v>
                </c:pt>
                <c:pt idx="348">
                  <c:v>70.179999999999978</c:v>
                </c:pt>
                <c:pt idx="349">
                  <c:v>70.19</c:v>
                </c:pt>
                <c:pt idx="350">
                  <c:v>70.08</c:v>
                </c:pt>
                <c:pt idx="351">
                  <c:v>70.099999999999994</c:v>
                </c:pt>
                <c:pt idx="352">
                  <c:v>70.149999999999991</c:v>
                </c:pt>
                <c:pt idx="353">
                  <c:v>70.11</c:v>
                </c:pt>
                <c:pt idx="354">
                  <c:v>70.3</c:v>
                </c:pt>
                <c:pt idx="355">
                  <c:v>70.28</c:v>
                </c:pt>
                <c:pt idx="356">
                  <c:v>70.11</c:v>
                </c:pt>
                <c:pt idx="357">
                  <c:v>70.13</c:v>
                </c:pt>
                <c:pt idx="358">
                  <c:v>70.14</c:v>
                </c:pt>
                <c:pt idx="359">
                  <c:v>70.22</c:v>
                </c:pt>
                <c:pt idx="360">
                  <c:v>70.3</c:v>
                </c:pt>
                <c:pt idx="361">
                  <c:v>70.36</c:v>
                </c:pt>
                <c:pt idx="362">
                  <c:v>70.47</c:v>
                </c:pt>
                <c:pt idx="363">
                  <c:v>70.39</c:v>
                </c:pt>
                <c:pt idx="364">
                  <c:v>70.430000000000007</c:v>
                </c:pt>
                <c:pt idx="365">
                  <c:v>70.459999999999994</c:v>
                </c:pt>
                <c:pt idx="366">
                  <c:v>70.440000000000026</c:v>
                </c:pt>
                <c:pt idx="367">
                  <c:v>70.669999999999987</c:v>
                </c:pt>
                <c:pt idx="368">
                  <c:v>70.760000000000005</c:v>
                </c:pt>
                <c:pt idx="369">
                  <c:v>70.75</c:v>
                </c:pt>
                <c:pt idx="370">
                  <c:v>70.64</c:v>
                </c:pt>
                <c:pt idx="371">
                  <c:v>70.75</c:v>
                </c:pt>
                <c:pt idx="372">
                  <c:v>70.69</c:v>
                </c:pt>
                <c:pt idx="373">
                  <c:v>70.669999999999987</c:v>
                </c:pt>
                <c:pt idx="374">
                  <c:v>70.88</c:v>
                </c:pt>
                <c:pt idx="375">
                  <c:v>70.95</c:v>
                </c:pt>
                <c:pt idx="376">
                  <c:v>70.97</c:v>
                </c:pt>
                <c:pt idx="377">
                  <c:v>70.940000000000026</c:v>
                </c:pt>
                <c:pt idx="378">
                  <c:v>70.89</c:v>
                </c:pt>
                <c:pt idx="379">
                  <c:v>70.73</c:v>
                </c:pt>
                <c:pt idx="380">
                  <c:v>70.930000000000007</c:v>
                </c:pt>
                <c:pt idx="381">
                  <c:v>71.03</c:v>
                </c:pt>
                <c:pt idx="382">
                  <c:v>70.95</c:v>
                </c:pt>
                <c:pt idx="383">
                  <c:v>71.23</c:v>
                </c:pt>
                <c:pt idx="384">
                  <c:v>71.05</c:v>
                </c:pt>
                <c:pt idx="385">
                  <c:v>70.930000000000007</c:v>
                </c:pt>
                <c:pt idx="386">
                  <c:v>71.02</c:v>
                </c:pt>
                <c:pt idx="387">
                  <c:v>70.959999999999994</c:v>
                </c:pt>
                <c:pt idx="388">
                  <c:v>70.95</c:v>
                </c:pt>
                <c:pt idx="389">
                  <c:v>71.05</c:v>
                </c:pt>
                <c:pt idx="390">
                  <c:v>71.02</c:v>
                </c:pt>
                <c:pt idx="391">
                  <c:v>70.819999999999993</c:v>
                </c:pt>
                <c:pt idx="392">
                  <c:v>70.8</c:v>
                </c:pt>
                <c:pt idx="393">
                  <c:v>70.88</c:v>
                </c:pt>
                <c:pt idx="394">
                  <c:v>70.819999999999993</c:v>
                </c:pt>
                <c:pt idx="395">
                  <c:v>70.84</c:v>
                </c:pt>
                <c:pt idx="396">
                  <c:v>70.88</c:v>
                </c:pt>
                <c:pt idx="397">
                  <c:v>70.36999999999999</c:v>
                </c:pt>
                <c:pt idx="398">
                  <c:v>70.84</c:v>
                </c:pt>
                <c:pt idx="399">
                  <c:v>70.48</c:v>
                </c:pt>
                <c:pt idx="400">
                  <c:v>70.5</c:v>
                </c:pt>
                <c:pt idx="401">
                  <c:v>70.39</c:v>
                </c:pt>
                <c:pt idx="402">
                  <c:v>70.73</c:v>
                </c:pt>
                <c:pt idx="403">
                  <c:v>70.3</c:v>
                </c:pt>
                <c:pt idx="404">
                  <c:v>70.39</c:v>
                </c:pt>
                <c:pt idx="405">
                  <c:v>70.400000000000006</c:v>
                </c:pt>
                <c:pt idx="406">
                  <c:v>69.92</c:v>
                </c:pt>
                <c:pt idx="407">
                  <c:v>70.33</c:v>
                </c:pt>
                <c:pt idx="408">
                  <c:v>70.099999999999994</c:v>
                </c:pt>
                <c:pt idx="409">
                  <c:v>69.92</c:v>
                </c:pt>
                <c:pt idx="410">
                  <c:v>70.03</c:v>
                </c:pt>
                <c:pt idx="411">
                  <c:v>70.010000000000005</c:v>
                </c:pt>
                <c:pt idx="412">
                  <c:v>69.63</c:v>
                </c:pt>
                <c:pt idx="413">
                  <c:v>69.77</c:v>
                </c:pt>
                <c:pt idx="414">
                  <c:v>69.209999999999994</c:v>
                </c:pt>
                <c:pt idx="415">
                  <c:v>69.36999999999999</c:v>
                </c:pt>
                <c:pt idx="416">
                  <c:v>69.319999999999993</c:v>
                </c:pt>
                <c:pt idx="417">
                  <c:v>69.39</c:v>
                </c:pt>
                <c:pt idx="418">
                  <c:v>69.55</c:v>
                </c:pt>
                <c:pt idx="419">
                  <c:v>68.959999999999994</c:v>
                </c:pt>
                <c:pt idx="420">
                  <c:v>68.73</c:v>
                </c:pt>
                <c:pt idx="421">
                  <c:v>68.38</c:v>
                </c:pt>
                <c:pt idx="422">
                  <c:v>68.569999999999993</c:v>
                </c:pt>
                <c:pt idx="423">
                  <c:v>68.16</c:v>
                </c:pt>
                <c:pt idx="424">
                  <c:v>68.410000000000025</c:v>
                </c:pt>
                <c:pt idx="425">
                  <c:v>68.33</c:v>
                </c:pt>
                <c:pt idx="426">
                  <c:v>67.86</c:v>
                </c:pt>
                <c:pt idx="427">
                  <c:v>67.709999999999994</c:v>
                </c:pt>
                <c:pt idx="428">
                  <c:v>67.92</c:v>
                </c:pt>
                <c:pt idx="429">
                  <c:v>67.75</c:v>
                </c:pt>
                <c:pt idx="430">
                  <c:v>67.400000000000006</c:v>
                </c:pt>
                <c:pt idx="431">
                  <c:v>67.790000000000006</c:v>
                </c:pt>
                <c:pt idx="432">
                  <c:v>67.410000000000025</c:v>
                </c:pt>
                <c:pt idx="433">
                  <c:v>68.39</c:v>
                </c:pt>
                <c:pt idx="434">
                  <c:v>67.959999999999994</c:v>
                </c:pt>
                <c:pt idx="435">
                  <c:v>67.319999999999993</c:v>
                </c:pt>
                <c:pt idx="436">
                  <c:v>67.010000000000005</c:v>
                </c:pt>
                <c:pt idx="437">
                  <c:v>67.599999999999994</c:v>
                </c:pt>
                <c:pt idx="438">
                  <c:v>67.08</c:v>
                </c:pt>
                <c:pt idx="439">
                  <c:v>67.739999999999995</c:v>
                </c:pt>
                <c:pt idx="440">
                  <c:v>67.36999999999999</c:v>
                </c:pt>
                <c:pt idx="441">
                  <c:v>67.27</c:v>
                </c:pt>
                <c:pt idx="442">
                  <c:v>67.260000000000005</c:v>
                </c:pt>
                <c:pt idx="443">
                  <c:v>67.069999999999993</c:v>
                </c:pt>
                <c:pt idx="444">
                  <c:v>67.05</c:v>
                </c:pt>
                <c:pt idx="445">
                  <c:v>68</c:v>
                </c:pt>
                <c:pt idx="446">
                  <c:v>67.69</c:v>
                </c:pt>
                <c:pt idx="447">
                  <c:v>68.440000000000026</c:v>
                </c:pt>
                <c:pt idx="448">
                  <c:v>68.36</c:v>
                </c:pt>
                <c:pt idx="449">
                  <c:v>67.66</c:v>
                </c:pt>
                <c:pt idx="450">
                  <c:v>67.430000000000007</c:v>
                </c:pt>
                <c:pt idx="451">
                  <c:v>68.14</c:v>
                </c:pt>
                <c:pt idx="452">
                  <c:v>68.179999999999978</c:v>
                </c:pt>
                <c:pt idx="453">
                  <c:v>68.55</c:v>
                </c:pt>
                <c:pt idx="454">
                  <c:v>68.25</c:v>
                </c:pt>
                <c:pt idx="455">
                  <c:v>68.56</c:v>
                </c:pt>
                <c:pt idx="456">
                  <c:v>67.08</c:v>
                </c:pt>
                <c:pt idx="457">
                  <c:v>66.89</c:v>
                </c:pt>
                <c:pt idx="458">
                  <c:v>66.25</c:v>
                </c:pt>
                <c:pt idx="459">
                  <c:v>66.940000000000026</c:v>
                </c:pt>
                <c:pt idx="460">
                  <c:v>67.72</c:v>
                </c:pt>
                <c:pt idx="461">
                  <c:v>67.89</c:v>
                </c:pt>
                <c:pt idx="462">
                  <c:v>67.14</c:v>
                </c:pt>
                <c:pt idx="463">
                  <c:v>68.400000000000006</c:v>
                </c:pt>
                <c:pt idx="464">
                  <c:v>69.33</c:v>
                </c:pt>
                <c:pt idx="465">
                  <c:v>69.7</c:v>
                </c:pt>
                <c:pt idx="466">
                  <c:v>70.16</c:v>
                </c:pt>
                <c:pt idx="467">
                  <c:v>69.81</c:v>
                </c:pt>
                <c:pt idx="468">
                  <c:v>68.900000000000006</c:v>
                </c:pt>
                <c:pt idx="469">
                  <c:v>66.930000000000007</c:v>
                </c:pt>
                <c:pt idx="470">
                  <c:v>65.02</c:v>
                </c:pt>
                <c:pt idx="471">
                  <c:v>64.010000000000005</c:v>
                </c:pt>
                <c:pt idx="472">
                  <c:v>63.46</c:v>
                </c:pt>
                <c:pt idx="473">
                  <c:v>63.21</c:v>
                </c:pt>
                <c:pt idx="474">
                  <c:v>63.44</c:v>
                </c:pt>
                <c:pt idx="475">
                  <c:v>63.620000000000012</c:v>
                </c:pt>
                <c:pt idx="476">
                  <c:v>63.7</c:v>
                </c:pt>
                <c:pt idx="477">
                  <c:v>63.89</c:v>
                </c:pt>
                <c:pt idx="478">
                  <c:v>63.77</c:v>
                </c:pt>
                <c:pt idx="479">
                  <c:v>63.39</c:v>
                </c:pt>
                <c:pt idx="480">
                  <c:v>62.54</c:v>
                </c:pt>
                <c:pt idx="481">
                  <c:v>60.56</c:v>
                </c:pt>
                <c:pt idx="482">
                  <c:v>58.160000000000011</c:v>
                </c:pt>
                <c:pt idx="483">
                  <c:v>55.24</c:v>
                </c:pt>
                <c:pt idx="484">
                  <c:v>51.96</c:v>
                </c:pt>
                <c:pt idx="485">
                  <c:v>47.190000000000012</c:v>
                </c:pt>
                <c:pt idx="486">
                  <c:v>39.99</c:v>
                </c:pt>
                <c:pt idx="487">
                  <c:v>32.15</c:v>
                </c:pt>
                <c:pt idx="488">
                  <c:v>26.4</c:v>
                </c:pt>
                <c:pt idx="489">
                  <c:v>23.51</c:v>
                </c:pt>
                <c:pt idx="490">
                  <c:v>22.35</c:v>
                </c:pt>
                <c:pt idx="491">
                  <c:v>22.27</c:v>
                </c:pt>
                <c:pt idx="492">
                  <c:v>23.22</c:v>
                </c:pt>
                <c:pt idx="493">
                  <c:v>24.95</c:v>
                </c:pt>
                <c:pt idx="494">
                  <c:v>26.93</c:v>
                </c:pt>
                <c:pt idx="495">
                  <c:v>29.19</c:v>
                </c:pt>
                <c:pt idx="496">
                  <c:v>31.54</c:v>
                </c:pt>
                <c:pt idx="497">
                  <c:v>33.790000000000013</c:v>
                </c:pt>
                <c:pt idx="498">
                  <c:v>36.130000000000003</c:v>
                </c:pt>
                <c:pt idx="499">
                  <c:v>38.17</c:v>
                </c:pt>
                <c:pt idx="500">
                  <c:v>40.090000000000003</c:v>
                </c:pt>
                <c:pt idx="501">
                  <c:v>41.620000000000012</c:v>
                </c:pt>
                <c:pt idx="502">
                  <c:v>42.720000000000013</c:v>
                </c:pt>
                <c:pt idx="503">
                  <c:v>43.59</c:v>
                </c:pt>
                <c:pt idx="504">
                  <c:v>44.230000000000011</c:v>
                </c:pt>
                <c:pt idx="505">
                  <c:v>44.349999999999994</c:v>
                </c:pt>
                <c:pt idx="506">
                  <c:v>43.809999999999995</c:v>
                </c:pt>
                <c:pt idx="507">
                  <c:v>42.99</c:v>
                </c:pt>
                <c:pt idx="508">
                  <c:v>42.33</c:v>
                </c:pt>
                <c:pt idx="509">
                  <c:v>41.68</c:v>
                </c:pt>
                <c:pt idx="510">
                  <c:v>41.11</c:v>
                </c:pt>
                <c:pt idx="511">
                  <c:v>40.339999999999996</c:v>
                </c:pt>
                <c:pt idx="512">
                  <c:v>39.56</c:v>
                </c:pt>
                <c:pt idx="513">
                  <c:v>38.57</c:v>
                </c:pt>
                <c:pt idx="514">
                  <c:v>37.839999999999996</c:v>
                </c:pt>
                <c:pt idx="515">
                  <c:v>37.42</c:v>
                </c:pt>
                <c:pt idx="516">
                  <c:v>37.03</c:v>
                </c:pt>
                <c:pt idx="517">
                  <c:v>36.910000000000004</c:v>
                </c:pt>
                <c:pt idx="518">
                  <c:v>35.839999999999996</c:v>
                </c:pt>
                <c:pt idx="519">
                  <c:v>35.32</c:v>
                </c:pt>
                <c:pt idx="520">
                  <c:v>34.230000000000011</c:v>
                </c:pt>
                <c:pt idx="521">
                  <c:v>31.779999999999987</c:v>
                </c:pt>
                <c:pt idx="522">
                  <c:v>28.32</c:v>
                </c:pt>
                <c:pt idx="523">
                  <c:v>22.88</c:v>
                </c:pt>
                <c:pt idx="524">
                  <c:v>18.54</c:v>
                </c:pt>
                <c:pt idx="525">
                  <c:v>15.77</c:v>
                </c:pt>
                <c:pt idx="526">
                  <c:v>14.18</c:v>
                </c:pt>
                <c:pt idx="527">
                  <c:v>13.49</c:v>
                </c:pt>
                <c:pt idx="528">
                  <c:v>13.51</c:v>
                </c:pt>
                <c:pt idx="529">
                  <c:v>13.26</c:v>
                </c:pt>
                <c:pt idx="530">
                  <c:v>13.61</c:v>
                </c:pt>
                <c:pt idx="531">
                  <c:v>14.3</c:v>
                </c:pt>
                <c:pt idx="532">
                  <c:v>14.82</c:v>
                </c:pt>
                <c:pt idx="533">
                  <c:v>15.76</c:v>
                </c:pt>
                <c:pt idx="534">
                  <c:v>16.45</c:v>
                </c:pt>
                <c:pt idx="535">
                  <c:v>17.71</c:v>
                </c:pt>
                <c:pt idx="536">
                  <c:v>18.12</c:v>
                </c:pt>
                <c:pt idx="537">
                  <c:v>18.93</c:v>
                </c:pt>
                <c:pt idx="538">
                  <c:v>19.649999999999999</c:v>
                </c:pt>
                <c:pt idx="539">
                  <c:v>20.100000000000001</c:v>
                </c:pt>
                <c:pt idx="540">
                  <c:v>21.09</c:v>
                </c:pt>
                <c:pt idx="541">
                  <c:v>21.88</c:v>
                </c:pt>
                <c:pt idx="542">
                  <c:v>22.23</c:v>
                </c:pt>
                <c:pt idx="543">
                  <c:v>22.7</c:v>
                </c:pt>
                <c:pt idx="544">
                  <c:v>23.16</c:v>
                </c:pt>
                <c:pt idx="545">
                  <c:v>23.09</c:v>
                </c:pt>
                <c:pt idx="546">
                  <c:v>23.279999999999987</c:v>
                </c:pt>
                <c:pt idx="547">
                  <c:v>23.36</c:v>
                </c:pt>
                <c:pt idx="548">
                  <c:v>24.01</c:v>
                </c:pt>
                <c:pt idx="549">
                  <c:v>24.650000000000016</c:v>
                </c:pt>
                <c:pt idx="550">
                  <c:v>24.32</c:v>
                </c:pt>
                <c:pt idx="551">
                  <c:v>24.43</c:v>
                </c:pt>
                <c:pt idx="552">
                  <c:v>23.459999999999987</c:v>
                </c:pt>
                <c:pt idx="553">
                  <c:v>23.06</c:v>
                </c:pt>
                <c:pt idx="554">
                  <c:v>22.64</c:v>
                </c:pt>
                <c:pt idx="555">
                  <c:v>22.09</c:v>
                </c:pt>
                <c:pt idx="556">
                  <c:v>21.37</c:v>
                </c:pt>
                <c:pt idx="557">
                  <c:v>21.35</c:v>
                </c:pt>
                <c:pt idx="558">
                  <c:v>20.45</c:v>
                </c:pt>
                <c:pt idx="559">
                  <c:v>20.459999999999987</c:v>
                </c:pt>
                <c:pt idx="560">
                  <c:v>19.190000000000001</c:v>
                </c:pt>
                <c:pt idx="561">
                  <c:v>18.57</c:v>
                </c:pt>
                <c:pt idx="562">
                  <c:v>18.68</c:v>
                </c:pt>
                <c:pt idx="563">
                  <c:v>19.079999999999988</c:v>
                </c:pt>
                <c:pt idx="564">
                  <c:v>17.579999999999988</c:v>
                </c:pt>
                <c:pt idx="565">
                  <c:v>18.110000000000017</c:v>
                </c:pt>
                <c:pt idx="566">
                  <c:v>16.809999999999999</c:v>
                </c:pt>
                <c:pt idx="567">
                  <c:v>17.14</c:v>
                </c:pt>
                <c:pt idx="568">
                  <c:v>15.57</c:v>
                </c:pt>
                <c:pt idx="569">
                  <c:v>15.719999999999999</c:v>
                </c:pt>
                <c:pt idx="570">
                  <c:v>16.2</c:v>
                </c:pt>
                <c:pt idx="571">
                  <c:v>14.59</c:v>
                </c:pt>
                <c:pt idx="572">
                  <c:v>15.68</c:v>
                </c:pt>
                <c:pt idx="573">
                  <c:v>15.860000000000008</c:v>
                </c:pt>
                <c:pt idx="574">
                  <c:v>15.1</c:v>
                </c:pt>
                <c:pt idx="575">
                  <c:v>16.079999999999988</c:v>
                </c:pt>
                <c:pt idx="576">
                  <c:v>16.27</c:v>
                </c:pt>
                <c:pt idx="577">
                  <c:v>15.15</c:v>
                </c:pt>
                <c:pt idx="578">
                  <c:v>18.32</c:v>
                </c:pt>
                <c:pt idx="579">
                  <c:v>18.87</c:v>
                </c:pt>
                <c:pt idx="580">
                  <c:v>24.82</c:v>
                </c:pt>
                <c:pt idx="581">
                  <c:v>20.89</c:v>
                </c:pt>
              </c:numCache>
            </c:numRef>
          </c:yVal>
          <c:smooth val="1"/>
        </c:ser>
        <c:ser>
          <c:idx val="5"/>
          <c:order val="4"/>
          <c:tx>
            <c:v>856B2</c:v>
          </c:tx>
          <c:marker>
            <c:symbol val="none"/>
          </c:marker>
          <c:xVal>
            <c:numRef>
              <c:f>'Selected Parker data'!$A$4:$A$585</c:f>
              <c:numCache>
                <c:formatCode>General</c:formatCode>
                <c:ptCount val="582"/>
                <c:pt idx="0">
                  <c:v>285.5</c:v>
                </c:pt>
                <c:pt idx="1">
                  <c:v>287.97999999999973</c:v>
                </c:pt>
                <c:pt idx="2">
                  <c:v>290.42999999999967</c:v>
                </c:pt>
                <c:pt idx="3">
                  <c:v>292.86</c:v>
                </c:pt>
                <c:pt idx="4">
                  <c:v>295.25</c:v>
                </c:pt>
                <c:pt idx="5">
                  <c:v>297.63</c:v>
                </c:pt>
                <c:pt idx="6">
                  <c:v>299.97000000000003</c:v>
                </c:pt>
                <c:pt idx="7">
                  <c:v>302.3</c:v>
                </c:pt>
                <c:pt idx="8">
                  <c:v>304.58999999999969</c:v>
                </c:pt>
                <c:pt idx="9">
                  <c:v>306.87</c:v>
                </c:pt>
                <c:pt idx="10">
                  <c:v>309.12</c:v>
                </c:pt>
                <c:pt idx="11">
                  <c:v>311.33999999999969</c:v>
                </c:pt>
                <c:pt idx="12">
                  <c:v>313.55</c:v>
                </c:pt>
                <c:pt idx="13">
                  <c:v>315.72999999999973</c:v>
                </c:pt>
                <c:pt idx="14">
                  <c:v>317.89</c:v>
                </c:pt>
                <c:pt idx="15">
                  <c:v>320.02999999999969</c:v>
                </c:pt>
                <c:pt idx="16">
                  <c:v>322.14999999999998</c:v>
                </c:pt>
                <c:pt idx="17">
                  <c:v>324.25</c:v>
                </c:pt>
                <c:pt idx="18">
                  <c:v>326.33</c:v>
                </c:pt>
                <c:pt idx="19">
                  <c:v>328.39</c:v>
                </c:pt>
                <c:pt idx="20">
                  <c:v>330.42999999999967</c:v>
                </c:pt>
                <c:pt idx="21">
                  <c:v>332.46</c:v>
                </c:pt>
                <c:pt idx="22">
                  <c:v>334.46</c:v>
                </c:pt>
                <c:pt idx="23">
                  <c:v>336.45</c:v>
                </c:pt>
                <c:pt idx="24">
                  <c:v>338.41999999999973</c:v>
                </c:pt>
                <c:pt idx="25">
                  <c:v>340.38</c:v>
                </c:pt>
                <c:pt idx="26">
                  <c:v>342.31</c:v>
                </c:pt>
                <c:pt idx="27">
                  <c:v>344.24</c:v>
                </c:pt>
                <c:pt idx="28">
                  <c:v>346.14000000000027</c:v>
                </c:pt>
                <c:pt idx="29">
                  <c:v>348.04</c:v>
                </c:pt>
                <c:pt idx="30">
                  <c:v>349.90999999999974</c:v>
                </c:pt>
                <c:pt idx="31">
                  <c:v>351.78</c:v>
                </c:pt>
                <c:pt idx="32">
                  <c:v>353.63</c:v>
                </c:pt>
                <c:pt idx="33">
                  <c:v>355.46</c:v>
                </c:pt>
                <c:pt idx="34">
                  <c:v>357.28999999999974</c:v>
                </c:pt>
                <c:pt idx="35">
                  <c:v>359.1</c:v>
                </c:pt>
                <c:pt idx="36">
                  <c:v>360.89</c:v>
                </c:pt>
                <c:pt idx="37">
                  <c:v>362.68</c:v>
                </c:pt>
                <c:pt idx="38">
                  <c:v>364.45</c:v>
                </c:pt>
                <c:pt idx="39">
                  <c:v>366.21</c:v>
                </c:pt>
                <c:pt idx="40">
                  <c:v>367.96999999999974</c:v>
                </c:pt>
                <c:pt idx="41">
                  <c:v>369.71</c:v>
                </c:pt>
                <c:pt idx="42">
                  <c:v>371.44</c:v>
                </c:pt>
                <c:pt idx="43">
                  <c:v>373.15000000000026</c:v>
                </c:pt>
                <c:pt idx="44">
                  <c:v>374.86</c:v>
                </c:pt>
                <c:pt idx="45">
                  <c:v>376.56</c:v>
                </c:pt>
                <c:pt idx="46">
                  <c:v>378.25</c:v>
                </c:pt>
                <c:pt idx="47">
                  <c:v>379.94</c:v>
                </c:pt>
                <c:pt idx="48">
                  <c:v>381.61</c:v>
                </c:pt>
                <c:pt idx="49">
                  <c:v>383.27</c:v>
                </c:pt>
                <c:pt idx="50">
                  <c:v>384.92999999999967</c:v>
                </c:pt>
                <c:pt idx="51">
                  <c:v>386.57</c:v>
                </c:pt>
                <c:pt idx="52">
                  <c:v>388.21</c:v>
                </c:pt>
                <c:pt idx="53">
                  <c:v>389.85</c:v>
                </c:pt>
                <c:pt idx="54">
                  <c:v>391.46999999999974</c:v>
                </c:pt>
                <c:pt idx="55">
                  <c:v>393.09</c:v>
                </c:pt>
                <c:pt idx="56">
                  <c:v>394.7</c:v>
                </c:pt>
                <c:pt idx="57">
                  <c:v>396.31</c:v>
                </c:pt>
                <c:pt idx="58">
                  <c:v>397.90999999999974</c:v>
                </c:pt>
                <c:pt idx="59">
                  <c:v>399.5</c:v>
                </c:pt>
                <c:pt idx="60">
                  <c:v>401.08</c:v>
                </c:pt>
                <c:pt idx="61">
                  <c:v>402.67</c:v>
                </c:pt>
                <c:pt idx="62">
                  <c:v>404.24</c:v>
                </c:pt>
                <c:pt idx="63">
                  <c:v>405.81</c:v>
                </c:pt>
                <c:pt idx="64">
                  <c:v>407.38</c:v>
                </c:pt>
                <c:pt idx="65">
                  <c:v>408.94</c:v>
                </c:pt>
                <c:pt idx="66">
                  <c:v>410.48999999999967</c:v>
                </c:pt>
                <c:pt idx="67">
                  <c:v>412.04</c:v>
                </c:pt>
                <c:pt idx="68">
                  <c:v>413.59</c:v>
                </c:pt>
                <c:pt idx="69">
                  <c:v>415.13</c:v>
                </c:pt>
                <c:pt idx="70">
                  <c:v>416.67</c:v>
                </c:pt>
                <c:pt idx="71">
                  <c:v>418.21</c:v>
                </c:pt>
                <c:pt idx="72">
                  <c:v>419.74</c:v>
                </c:pt>
                <c:pt idx="73">
                  <c:v>421.27</c:v>
                </c:pt>
                <c:pt idx="74">
                  <c:v>422.78999999999974</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463.21999999999974</c:v>
                </c:pt>
                <c:pt idx="102">
                  <c:v>464.71</c:v>
                </c:pt>
                <c:pt idx="103">
                  <c:v>466.19</c:v>
                </c:pt>
                <c:pt idx="104">
                  <c:v>467.67</c:v>
                </c:pt>
                <c:pt idx="105">
                  <c:v>469.16</c:v>
                </c:pt>
                <c:pt idx="106">
                  <c:v>470.64000000000027</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488.48999999999967</c:v>
                </c:pt>
                <c:pt idx="119">
                  <c:v>489.97999999999973</c:v>
                </c:pt>
                <c:pt idx="120">
                  <c:v>491.46999999999974</c:v>
                </c:pt>
                <c:pt idx="121">
                  <c:v>492.96</c:v>
                </c:pt>
                <c:pt idx="122">
                  <c:v>494.45</c:v>
                </c:pt>
                <c:pt idx="123">
                  <c:v>495.95</c:v>
                </c:pt>
                <c:pt idx="124">
                  <c:v>497.44</c:v>
                </c:pt>
                <c:pt idx="125">
                  <c:v>498.94</c:v>
                </c:pt>
                <c:pt idx="126">
                  <c:v>500.42999999999967</c:v>
                </c:pt>
                <c:pt idx="127">
                  <c:v>501.92999999999967</c:v>
                </c:pt>
                <c:pt idx="128">
                  <c:v>503.42999999999967</c:v>
                </c:pt>
                <c:pt idx="129">
                  <c:v>504.92999999999967</c:v>
                </c:pt>
                <c:pt idx="130">
                  <c:v>506.42999999999967</c:v>
                </c:pt>
                <c:pt idx="131">
                  <c:v>507.92999999999967</c:v>
                </c:pt>
                <c:pt idx="132">
                  <c:v>509.42999999999967</c:v>
                </c:pt>
                <c:pt idx="133">
                  <c:v>510.94</c:v>
                </c:pt>
                <c:pt idx="134">
                  <c:v>512.43999999999949</c:v>
                </c:pt>
                <c:pt idx="135">
                  <c:v>513.94999999999948</c:v>
                </c:pt>
                <c:pt idx="136">
                  <c:v>515.44999999999948</c:v>
                </c:pt>
                <c:pt idx="137">
                  <c:v>516.95999999999947</c:v>
                </c:pt>
                <c:pt idx="138">
                  <c:v>518.47</c:v>
                </c:pt>
                <c:pt idx="139">
                  <c:v>519.98</c:v>
                </c:pt>
                <c:pt idx="140">
                  <c:v>521.49</c:v>
                </c:pt>
                <c:pt idx="141">
                  <c:v>523</c:v>
                </c:pt>
                <c:pt idx="142">
                  <c:v>524.51</c:v>
                </c:pt>
                <c:pt idx="143">
                  <c:v>526.03</c:v>
                </c:pt>
                <c:pt idx="144">
                  <c:v>527.54</c:v>
                </c:pt>
                <c:pt idx="145">
                  <c:v>529.05999999999949</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544.28000000000054</c:v>
                </c:pt>
                <c:pt idx="156">
                  <c:v>545.80999999999949</c:v>
                </c:pt>
                <c:pt idx="157">
                  <c:v>547.33999999999946</c:v>
                </c:pt>
                <c:pt idx="158">
                  <c:v>548.87</c:v>
                </c:pt>
                <c:pt idx="159">
                  <c:v>550.4</c:v>
                </c:pt>
                <c:pt idx="160">
                  <c:v>551.92999999999938</c:v>
                </c:pt>
                <c:pt idx="161">
                  <c:v>553.45999999999947</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568.83999999999946</c:v>
                </c:pt>
                <c:pt idx="172">
                  <c:v>570.38</c:v>
                </c:pt>
                <c:pt idx="173">
                  <c:v>571.91999999999996</c:v>
                </c:pt>
                <c:pt idx="174">
                  <c:v>573.47</c:v>
                </c:pt>
                <c:pt idx="175">
                  <c:v>575.01</c:v>
                </c:pt>
                <c:pt idx="176">
                  <c:v>576.55999999999949</c:v>
                </c:pt>
                <c:pt idx="177">
                  <c:v>578.1</c:v>
                </c:pt>
                <c:pt idx="178">
                  <c:v>579.65</c:v>
                </c:pt>
                <c:pt idx="179">
                  <c:v>581.19000000000005</c:v>
                </c:pt>
                <c:pt idx="180">
                  <c:v>582.74</c:v>
                </c:pt>
                <c:pt idx="181">
                  <c:v>584.29000000000053</c:v>
                </c:pt>
                <c:pt idx="182">
                  <c:v>585.83999999999946</c:v>
                </c:pt>
                <c:pt idx="183">
                  <c:v>587.39</c:v>
                </c:pt>
                <c:pt idx="184">
                  <c:v>588.93999999999949</c:v>
                </c:pt>
                <c:pt idx="185">
                  <c:v>590.49</c:v>
                </c:pt>
                <c:pt idx="186">
                  <c:v>592.04</c:v>
                </c:pt>
                <c:pt idx="187">
                  <c:v>593.59</c:v>
                </c:pt>
                <c:pt idx="188">
                  <c:v>595.14</c:v>
                </c:pt>
                <c:pt idx="189">
                  <c:v>596.69000000000005</c:v>
                </c:pt>
                <c:pt idx="190">
                  <c:v>598.24</c:v>
                </c:pt>
                <c:pt idx="191">
                  <c:v>599.79999999999995</c:v>
                </c:pt>
                <c:pt idx="192">
                  <c:v>601.34999999999945</c:v>
                </c:pt>
                <c:pt idx="193">
                  <c:v>602.9</c:v>
                </c:pt>
                <c:pt idx="194">
                  <c:v>604.45999999999947</c:v>
                </c:pt>
                <c:pt idx="195">
                  <c:v>606.01</c:v>
                </c:pt>
                <c:pt idx="196">
                  <c:v>607.55999999999949</c:v>
                </c:pt>
                <c:pt idx="197">
                  <c:v>609.12</c:v>
                </c:pt>
                <c:pt idx="198">
                  <c:v>610.66999999999996</c:v>
                </c:pt>
                <c:pt idx="199">
                  <c:v>612.23</c:v>
                </c:pt>
                <c:pt idx="200">
                  <c:v>613.78000000000054</c:v>
                </c:pt>
                <c:pt idx="201">
                  <c:v>615.33999999999946</c:v>
                </c:pt>
                <c:pt idx="202">
                  <c:v>616.89</c:v>
                </c:pt>
                <c:pt idx="203">
                  <c:v>618.44999999999948</c:v>
                </c:pt>
                <c:pt idx="204">
                  <c:v>620</c:v>
                </c:pt>
                <c:pt idx="205">
                  <c:v>621.55999999999949</c:v>
                </c:pt>
                <c:pt idx="206">
                  <c:v>623.12</c:v>
                </c:pt>
                <c:pt idx="207">
                  <c:v>624.66999999999996</c:v>
                </c:pt>
                <c:pt idx="208">
                  <c:v>626.23</c:v>
                </c:pt>
                <c:pt idx="209">
                  <c:v>627.78000000000054</c:v>
                </c:pt>
                <c:pt idx="210">
                  <c:v>629.33999999999946</c:v>
                </c:pt>
                <c:pt idx="211">
                  <c:v>630.9</c:v>
                </c:pt>
                <c:pt idx="212">
                  <c:v>632.44999999999948</c:v>
                </c:pt>
                <c:pt idx="213">
                  <c:v>634.01</c:v>
                </c:pt>
                <c:pt idx="214">
                  <c:v>635.55999999999949</c:v>
                </c:pt>
                <c:pt idx="215">
                  <c:v>637.12</c:v>
                </c:pt>
                <c:pt idx="216">
                  <c:v>638.67999999999995</c:v>
                </c:pt>
                <c:pt idx="217">
                  <c:v>640.23</c:v>
                </c:pt>
                <c:pt idx="218">
                  <c:v>641.79000000000053</c:v>
                </c:pt>
                <c:pt idx="219">
                  <c:v>643.33999999999946</c:v>
                </c:pt>
                <c:pt idx="220">
                  <c:v>644.9</c:v>
                </c:pt>
                <c:pt idx="221">
                  <c:v>646.44999999999948</c:v>
                </c:pt>
                <c:pt idx="222">
                  <c:v>648.01</c:v>
                </c:pt>
                <c:pt idx="223">
                  <c:v>649.55999999999949</c:v>
                </c:pt>
                <c:pt idx="224">
                  <c:v>651.12</c:v>
                </c:pt>
                <c:pt idx="225">
                  <c:v>652.66999999999996</c:v>
                </c:pt>
                <c:pt idx="226">
                  <c:v>654.23</c:v>
                </c:pt>
                <c:pt idx="227">
                  <c:v>655.78000000000054</c:v>
                </c:pt>
                <c:pt idx="228">
                  <c:v>657.32999999999947</c:v>
                </c:pt>
                <c:pt idx="229">
                  <c:v>658.89</c:v>
                </c:pt>
                <c:pt idx="230">
                  <c:v>660.43999999999949</c:v>
                </c:pt>
                <c:pt idx="231">
                  <c:v>662</c:v>
                </c:pt>
                <c:pt idx="232">
                  <c:v>663.55</c:v>
                </c:pt>
                <c:pt idx="233">
                  <c:v>665.1</c:v>
                </c:pt>
                <c:pt idx="234">
                  <c:v>666.65</c:v>
                </c:pt>
                <c:pt idx="235">
                  <c:v>668.21</c:v>
                </c:pt>
                <c:pt idx="236">
                  <c:v>669.76</c:v>
                </c:pt>
                <c:pt idx="237">
                  <c:v>671.31</c:v>
                </c:pt>
                <c:pt idx="238">
                  <c:v>672.85999999999945</c:v>
                </c:pt>
                <c:pt idx="239">
                  <c:v>674.41</c:v>
                </c:pt>
                <c:pt idx="240">
                  <c:v>675.95999999999947</c:v>
                </c:pt>
                <c:pt idx="241">
                  <c:v>677.51</c:v>
                </c:pt>
                <c:pt idx="242">
                  <c:v>679.06</c:v>
                </c:pt>
                <c:pt idx="243">
                  <c:v>680.61</c:v>
                </c:pt>
                <c:pt idx="244">
                  <c:v>682.16</c:v>
                </c:pt>
                <c:pt idx="245">
                  <c:v>683.71</c:v>
                </c:pt>
                <c:pt idx="246">
                  <c:v>685.26</c:v>
                </c:pt>
                <c:pt idx="247">
                  <c:v>686.81</c:v>
                </c:pt>
                <c:pt idx="248">
                  <c:v>688.35999999999945</c:v>
                </c:pt>
                <c:pt idx="249">
                  <c:v>689.91</c:v>
                </c:pt>
                <c:pt idx="250">
                  <c:v>691.44999999999948</c:v>
                </c:pt>
                <c:pt idx="251">
                  <c:v>693</c:v>
                </c:pt>
                <c:pt idx="252">
                  <c:v>694.55</c:v>
                </c:pt>
                <c:pt idx="253">
                  <c:v>696.1</c:v>
                </c:pt>
                <c:pt idx="254">
                  <c:v>697.64</c:v>
                </c:pt>
                <c:pt idx="255">
                  <c:v>699.19</c:v>
                </c:pt>
                <c:pt idx="256">
                  <c:v>700.74</c:v>
                </c:pt>
                <c:pt idx="257">
                  <c:v>702.28000000000054</c:v>
                </c:pt>
                <c:pt idx="258">
                  <c:v>703.82999999999947</c:v>
                </c:pt>
                <c:pt idx="259">
                  <c:v>705.37</c:v>
                </c:pt>
                <c:pt idx="260">
                  <c:v>706.92</c:v>
                </c:pt>
                <c:pt idx="261">
                  <c:v>708.45999999999947</c:v>
                </c:pt>
                <c:pt idx="262">
                  <c:v>710.01</c:v>
                </c:pt>
                <c:pt idx="263">
                  <c:v>711.55</c:v>
                </c:pt>
                <c:pt idx="264">
                  <c:v>713.1</c:v>
                </c:pt>
                <c:pt idx="265">
                  <c:v>714.64</c:v>
                </c:pt>
                <c:pt idx="266">
                  <c:v>716.18000000000052</c:v>
                </c:pt>
                <c:pt idx="267">
                  <c:v>717.73</c:v>
                </c:pt>
                <c:pt idx="268">
                  <c:v>719.27000000000055</c:v>
                </c:pt>
                <c:pt idx="269">
                  <c:v>720.81999999999948</c:v>
                </c:pt>
                <c:pt idx="270">
                  <c:v>722.35999999999945</c:v>
                </c:pt>
                <c:pt idx="271">
                  <c:v>723.9</c:v>
                </c:pt>
                <c:pt idx="272">
                  <c:v>725.43999999999949</c:v>
                </c:pt>
                <c:pt idx="273">
                  <c:v>726.99</c:v>
                </c:pt>
                <c:pt idx="274">
                  <c:v>728.53</c:v>
                </c:pt>
                <c:pt idx="275">
                  <c:v>730.07</c:v>
                </c:pt>
                <c:pt idx="276">
                  <c:v>731.62</c:v>
                </c:pt>
                <c:pt idx="277">
                  <c:v>733.16</c:v>
                </c:pt>
                <c:pt idx="278">
                  <c:v>734.7</c:v>
                </c:pt>
                <c:pt idx="279">
                  <c:v>736.24</c:v>
                </c:pt>
                <c:pt idx="280">
                  <c:v>737.79000000000053</c:v>
                </c:pt>
                <c:pt idx="281">
                  <c:v>739.32999999999947</c:v>
                </c:pt>
                <c:pt idx="282">
                  <c:v>740.87</c:v>
                </c:pt>
                <c:pt idx="283">
                  <c:v>742.41</c:v>
                </c:pt>
                <c:pt idx="284">
                  <c:v>743.95999999999947</c:v>
                </c:pt>
                <c:pt idx="285">
                  <c:v>745.5</c:v>
                </c:pt>
                <c:pt idx="286">
                  <c:v>747.04</c:v>
                </c:pt>
                <c:pt idx="287">
                  <c:v>748.58</c:v>
                </c:pt>
                <c:pt idx="288">
                  <c:v>750.13</c:v>
                </c:pt>
                <c:pt idx="289">
                  <c:v>751.67000000000053</c:v>
                </c:pt>
                <c:pt idx="290">
                  <c:v>753.21</c:v>
                </c:pt>
                <c:pt idx="291">
                  <c:v>754.76</c:v>
                </c:pt>
                <c:pt idx="292">
                  <c:v>756.3</c:v>
                </c:pt>
                <c:pt idx="293">
                  <c:v>757.84999999999945</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774.84999999999945</c:v>
                </c:pt>
                <c:pt idx="305">
                  <c:v>776.4</c:v>
                </c:pt>
                <c:pt idx="306">
                  <c:v>777.94999999999948</c:v>
                </c:pt>
                <c:pt idx="307">
                  <c:v>779.5</c:v>
                </c:pt>
                <c:pt idx="308">
                  <c:v>781.05</c:v>
                </c:pt>
                <c:pt idx="309">
                  <c:v>782.6</c:v>
                </c:pt>
                <c:pt idx="310">
                  <c:v>784.15</c:v>
                </c:pt>
                <c:pt idx="311">
                  <c:v>785.7</c:v>
                </c:pt>
                <c:pt idx="312">
                  <c:v>787.25</c:v>
                </c:pt>
                <c:pt idx="313">
                  <c:v>788.81</c:v>
                </c:pt>
                <c:pt idx="314">
                  <c:v>790.35999999999945</c:v>
                </c:pt>
                <c:pt idx="315">
                  <c:v>791.91</c:v>
                </c:pt>
                <c:pt idx="316">
                  <c:v>793.47</c:v>
                </c:pt>
                <c:pt idx="317">
                  <c:v>795.02</c:v>
                </c:pt>
                <c:pt idx="318">
                  <c:v>796.58</c:v>
                </c:pt>
                <c:pt idx="319">
                  <c:v>798.14</c:v>
                </c:pt>
                <c:pt idx="320">
                  <c:v>799.7</c:v>
                </c:pt>
                <c:pt idx="321">
                  <c:v>801.26</c:v>
                </c:pt>
                <c:pt idx="322">
                  <c:v>802.81999999999948</c:v>
                </c:pt>
                <c:pt idx="323">
                  <c:v>804.38</c:v>
                </c:pt>
                <c:pt idx="324">
                  <c:v>805.93999999999949</c:v>
                </c:pt>
                <c:pt idx="325">
                  <c:v>807.5</c:v>
                </c:pt>
                <c:pt idx="326">
                  <c:v>809.06</c:v>
                </c:pt>
                <c:pt idx="327">
                  <c:v>810.63</c:v>
                </c:pt>
                <c:pt idx="328">
                  <c:v>812.19</c:v>
                </c:pt>
                <c:pt idx="329">
                  <c:v>813.76</c:v>
                </c:pt>
                <c:pt idx="330">
                  <c:v>815.32999999999947</c:v>
                </c:pt>
                <c:pt idx="331">
                  <c:v>816.89</c:v>
                </c:pt>
                <c:pt idx="332">
                  <c:v>818.45999999999947</c:v>
                </c:pt>
                <c:pt idx="333">
                  <c:v>820.03</c:v>
                </c:pt>
                <c:pt idx="334">
                  <c:v>821.61</c:v>
                </c:pt>
                <c:pt idx="335">
                  <c:v>823.18000000000052</c:v>
                </c:pt>
                <c:pt idx="336">
                  <c:v>824.75</c:v>
                </c:pt>
                <c:pt idx="337">
                  <c:v>826.32999999999947</c:v>
                </c:pt>
                <c:pt idx="338">
                  <c:v>827.9</c:v>
                </c:pt>
                <c:pt idx="339">
                  <c:v>829.48</c:v>
                </c:pt>
                <c:pt idx="340">
                  <c:v>831.06</c:v>
                </c:pt>
                <c:pt idx="341">
                  <c:v>832.63</c:v>
                </c:pt>
                <c:pt idx="342">
                  <c:v>834.21</c:v>
                </c:pt>
                <c:pt idx="343">
                  <c:v>835.8</c:v>
                </c:pt>
                <c:pt idx="344">
                  <c:v>837.38</c:v>
                </c:pt>
                <c:pt idx="345">
                  <c:v>838.95999999999947</c:v>
                </c:pt>
                <c:pt idx="346">
                  <c:v>840.55</c:v>
                </c:pt>
                <c:pt idx="347">
                  <c:v>842.13</c:v>
                </c:pt>
                <c:pt idx="348">
                  <c:v>843.72</c:v>
                </c:pt>
                <c:pt idx="349">
                  <c:v>845.31</c:v>
                </c:pt>
                <c:pt idx="350">
                  <c:v>846.9</c:v>
                </c:pt>
                <c:pt idx="351">
                  <c:v>848.49</c:v>
                </c:pt>
                <c:pt idx="352">
                  <c:v>850.08</c:v>
                </c:pt>
                <c:pt idx="353">
                  <c:v>851.67000000000053</c:v>
                </c:pt>
                <c:pt idx="354">
                  <c:v>853.26</c:v>
                </c:pt>
                <c:pt idx="355">
                  <c:v>854.85999999999945</c:v>
                </c:pt>
                <c:pt idx="356">
                  <c:v>856.45999999999947</c:v>
                </c:pt>
                <c:pt idx="357">
                  <c:v>858.05</c:v>
                </c:pt>
                <c:pt idx="358">
                  <c:v>859.65</c:v>
                </c:pt>
                <c:pt idx="359">
                  <c:v>861.25</c:v>
                </c:pt>
                <c:pt idx="360">
                  <c:v>862.84999999999945</c:v>
                </c:pt>
                <c:pt idx="361">
                  <c:v>864.44999999999948</c:v>
                </c:pt>
                <c:pt idx="362">
                  <c:v>866.06</c:v>
                </c:pt>
                <c:pt idx="363">
                  <c:v>867.66</c:v>
                </c:pt>
                <c:pt idx="364">
                  <c:v>869.27000000000055</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891.83999999999946</c:v>
                </c:pt>
                <c:pt idx="379">
                  <c:v>893.45999999999947</c:v>
                </c:pt>
                <c:pt idx="380">
                  <c:v>895.08</c:v>
                </c:pt>
                <c:pt idx="381">
                  <c:v>896.7</c:v>
                </c:pt>
                <c:pt idx="382">
                  <c:v>898.31999999999948</c:v>
                </c:pt>
                <c:pt idx="383">
                  <c:v>899.93999999999949</c:v>
                </c:pt>
                <c:pt idx="384">
                  <c:v>901.56</c:v>
                </c:pt>
                <c:pt idx="385">
                  <c:v>903.19</c:v>
                </c:pt>
                <c:pt idx="386">
                  <c:v>904.81</c:v>
                </c:pt>
                <c:pt idx="387">
                  <c:v>906.43</c:v>
                </c:pt>
                <c:pt idx="388">
                  <c:v>908.05</c:v>
                </c:pt>
                <c:pt idx="389">
                  <c:v>909.68000000000052</c:v>
                </c:pt>
                <c:pt idx="390">
                  <c:v>911.3</c:v>
                </c:pt>
                <c:pt idx="391">
                  <c:v>912.92</c:v>
                </c:pt>
                <c:pt idx="392">
                  <c:v>914.54</c:v>
                </c:pt>
                <c:pt idx="393">
                  <c:v>916.17000000000053</c:v>
                </c:pt>
                <c:pt idx="394">
                  <c:v>917.79000000000053</c:v>
                </c:pt>
                <c:pt idx="395">
                  <c:v>919.41</c:v>
                </c:pt>
                <c:pt idx="396">
                  <c:v>921.03</c:v>
                </c:pt>
                <c:pt idx="397">
                  <c:v>922.65</c:v>
                </c:pt>
                <c:pt idx="398">
                  <c:v>924.27000000000055</c:v>
                </c:pt>
                <c:pt idx="399">
                  <c:v>925.89</c:v>
                </c:pt>
                <c:pt idx="400">
                  <c:v>927.51</c:v>
                </c:pt>
                <c:pt idx="401">
                  <c:v>929.13</c:v>
                </c:pt>
                <c:pt idx="402">
                  <c:v>930.75</c:v>
                </c:pt>
                <c:pt idx="403">
                  <c:v>932.37</c:v>
                </c:pt>
                <c:pt idx="404">
                  <c:v>933.98</c:v>
                </c:pt>
                <c:pt idx="405">
                  <c:v>935.6</c:v>
                </c:pt>
                <c:pt idx="406">
                  <c:v>937.21</c:v>
                </c:pt>
                <c:pt idx="407">
                  <c:v>938.81999999999948</c:v>
                </c:pt>
                <c:pt idx="408">
                  <c:v>940.43</c:v>
                </c:pt>
                <c:pt idx="409">
                  <c:v>942.04</c:v>
                </c:pt>
                <c:pt idx="410">
                  <c:v>943.64</c:v>
                </c:pt>
                <c:pt idx="411">
                  <c:v>945.25</c:v>
                </c:pt>
                <c:pt idx="412">
                  <c:v>946.84999999999945</c:v>
                </c:pt>
                <c:pt idx="413">
                  <c:v>948.44999999999948</c:v>
                </c:pt>
                <c:pt idx="414">
                  <c:v>950.05</c:v>
                </c:pt>
                <c:pt idx="415">
                  <c:v>951.65</c:v>
                </c:pt>
                <c:pt idx="416">
                  <c:v>953.24</c:v>
                </c:pt>
                <c:pt idx="417">
                  <c:v>954.82999999999947</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975.18000000000052</c:v>
                </c:pt>
                <c:pt idx="431">
                  <c:v>976.71</c:v>
                </c:pt>
                <c:pt idx="432">
                  <c:v>978.24</c:v>
                </c:pt>
                <c:pt idx="433">
                  <c:v>979.76</c:v>
                </c:pt>
                <c:pt idx="434">
                  <c:v>981.28000000000054</c:v>
                </c:pt>
                <c:pt idx="435">
                  <c:v>982.79000000000053</c:v>
                </c:pt>
                <c:pt idx="436">
                  <c:v>984.3</c:v>
                </c:pt>
                <c:pt idx="437">
                  <c:v>985.8</c:v>
                </c:pt>
                <c:pt idx="438">
                  <c:v>987.29000000000053</c:v>
                </c:pt>
                <c:pt idx="439">
                  <c:v>988.77000000000055</c:v>
                </c:pt>
                <c:pt idx="440">
                  <c:v>990.25</c:v>
                </c:pt>
                <c:pt idx="441">
                  <c:v>991.72</c:v>
                </c:pt>
                <c:pt idx="442">
                  <c:v>993.18000000000052</c:v>
                </c:pt>
                <c:pt idx="443">
                  <c:v>994.64</c:v>
                </c:pt>
                <c:pt idx="444">
                  <c:v>996.08</c:v>
                </c:pt>
                <c:pt idx="445">
                  <c:v>997.52</c:v>
                </c:pt>
                <c:pt idx="446">
                  <c:v>998.94999999999948</c:v>
                </c:pt>
                <c:pt idx="447">
                  <c:v>1000.37</c:v>
                </c:pt>
                <c:pt idx="448">
                  <c:v>1001.7800000000005</c:v>
                </c:pt>
                <c:pt idx="449">
                  <c:v>1003.1800000000005</c:v>
                </c:pt>
                <c:pt idx="450">
                  <c:v>1004.57</c:v>
                </c:pt>
                <c:pt idx="451">
                  <c:v>1005.9499999999995</c:v>
                </c:pt>
                <c:pt idx="452">
                  <c:v>1007.3199999999995</c:v>
                </c:pt>
                <c:pt idx="453">
                  <c:v>1008.6800000000005</c:v>
                </c:pt>
                <c:pt idx="454">
                  <c:v>1010.03</c:v>
                </c:pt>
                <c:pt idx="455">
                  <c:v>1011.3599999999994</c:v>
                </c:pt>
                <c:pt idx="456">
                  <c:v>1012.69</c:v>
                </c:pt>
                <c:pt idx="457">
                  <c:v>1014</c:v>
                </c:pt>
                <c:pt idx="458">
                  <c:v>1015.3</c:v>
                </c:pt>
                <c:pt idx="459">
                  <c:v>1016.59</c:v>
                </c:pt>
                <c:pt idx="460">
                  <c:v>1017.8599999999994</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2073.8900000000012</c:v>
                </c:pt>
                <c:pt idx="539">
                  <c:v>2086.3300000000022</c:v>
                </c:pt>
                <c:pt idx="540">
                  <c:v>2098.7399999999998</c:v>
                </c:pt>
                <c:pt idx="541">
                  <c:v>2111.12</c:v>
                </c:pt>
                <c:pt idx="542">
                  <c:v>2123.46</c:v>
                </c:pt>
                <c:pt idx="543">
                  <c:v>2135.7799999999997</c:v>
                </c:pt>
                <c:pt idx="544">
                  <c:v>2148.0700000000002</c:v>
                </c:pt>
                <c:pt idx="545">
                  <c:v>2160.3300000000022</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2281.3100000000022</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'Selected Parker data'!$G$4:$G$585</c:f>
              <c:numCache>
                <c:formatCode>General</c:formatCode>
                <c:ptCount val="582"/>
                <c:pt idx="0">
                  <c:v>16.670000000000005</c:v>
                </c:pt>
                <c:pt idx="1">
                  <c:v>33.33</c:v>
                </c:pt>
                <c:pt idx="2">
                  <c:v>25</c:v>
                </c:pt>
                <c:pt idx="3">
                  <c:v>33.33</c:v>
                </c:pt>
                <c:pt idx="4">
                  <c:v>26.67</c:v>
                </c:pt>
                <c:pt idx="5">
                  <c:v>22.22</c:v>
                </c:pt>
                <c:pt idx="6">
                  <c:v>44.44</c:v>
                </c:pt>
                <c:pt idx="7">
                  <c:v>35.71</c:v>
                </c:pt>
                <c:pt idx="8">
                  <c:v>34.92</c:v>
                </c:pt>
                <c:pt idx="9">
                  <c:v>41.67</c:v>
                </c:pt>
                <c:pt idx="10">
                  <c:v>37.370000000000005</c:v>
                </c:pt>
                <c:pt idx="11">
                  <c:v>33.33</c:v>
                </c:pt>
                <c:pt idx="12">
                  <c:v>36.300000000000004</c:v>
                </c:pt>
                <c:pt idx="13">
                  <c:v>31.58</c:v>
                </c:pt>
                <c:pt idx="14">
                  <c:v>37.64</c:v>
                </c:pt>
                <c:pt idx="15">
                  <c:v>41.2</c:v>
                </c:pt>
                <c:pt idx="16">
                  <c:v>38.410000000000004</c:v>
                </c:pt>
                <c:pt idx="17">
                  <c:v>29.93</c:v>
                </c:pt>
                <c:pt idx="18">
                  <c:v>33.99</c:v>
                </c:pt>
                <c:pt idx="19">
                  <c:v>36.51</c:v>
                </c:pt>
                <c:pt idx="20">
                  <c:v>43.02</c:v>
                </c:pt>
                <c:pt idx="21">
                  <c:v>34.879999999999995</c:v>
                </c:pt>
                <c:pt idx="22">
                  <c:v>37.36</c:v>
                </c:pt>
                <c:pt idx="23">
                  <c:v>31.88</c:v>
                </c:pt>
                <c:pt idx="24">
                  <c:v>31.35</c:v>
                </c:pt>
                <c:pt idx="25">
                  <c:v>32.220000000000013</c:v>
                </c:pt>
                <c:pt idx="26">
                  <c:v>32.660000000000011</c:v>
                </c:pt>
                <c:pt idx="27">
                  <c:v>37.220000000000013</c:v>
                </c:pt>
                <c:pt idx="28">
                  <c:v>35.04</c:v>
                </c:pt>
                <c:pt idx="29">
                  <c:v>31.21</c:v>
                </c:pt>
                <c:pt idx="30">
                  <c:v>28.17</c:v>
                </c:pt>
                <c:pt idx="31">
                  <c:v>27.09</c:v>
                </c:pt>
                <c:pt idx="32">
                  <c:v>22.99</c:v>
                </c:pt>
                <c:pt idx="33">
                  <c:v>28.18</c:v>
                </c:pt>
                <c:pt idx="34">
                  <c:v>30.05</c:v>
                </c:pt>
                <c:pt idx="35">
                  <c:v>29.62</c:v>
                </c:pt>
                <c:pt idx="36">
                  <c:v>22.08</c:v>
                </c:pt>
                <c:pt idx="37">
                  <c:v>21.310000000000016</c:v>
                </c:pt>
                <c:pt idx="38">
                  <c:v>19.93</c:v>
                </c:pt>
                <c:pt idx="39">
                  <c:v>19.8</c:v>
                </c:pt>
                <c:pt idx="40">
                  <c:v>22.2</c:v>
                </c:pt>
                <c:pt idx="41">
                  <c:v>23.67</c:v>
                </c:pt>
                <c:pt idx="42">
                  <c:v>19.899999999999999</c:v>
                </c:pt>
                <c:pt idx="43">
                  <c:v>16.760000000000002</c:v>
                </c:pt>
                <c:pt idx="44">
                  <c:v>16.37</c:v>
                </c:pt>
                <c:pt idx="45">
                  <c:v>15.51</c:v>
                </c:pt>
                <c:pt idx="46">
                  <c:v>16.39</c:v>
                </c:pt>
                <c:pt idx="47">
                  <c:v>15.83</c:v>
                </c:pt>
                <c:pt idx="48">
                  <c:v>16.23</c:v>
                </c:pt>
                <c:pt idx="49">
                  <c:v>15.11</c:v>
                </c:pt>
                <c:pt idx="50">
                  <c:v>14.09</c:v>
                </c:pt>
                <c:pt idx="51">
                  <c:v>11.47</c:v>
                </c:pt>
                <c:pt idx="52">
                  <c:v>11.49</c:v>
                </c:pt>
                <c:pt idx="53">
                  <c:v>11.75</c:v>
                </c:pt>
                <c:pt idx="54">
                  <c:v>12.2</c:v>
                </c:pt>
                <c:pt idx="55">
                  <c:v>11.69</c:v>
                </c:pt>
                <c:pt idx="56">
                  <c:v>12.09</c:v>
                </c:pt>
                <c:pt idx="57">
                  <c:v>9.77</c:v>
                </c:pt>
                <c:pt idx="58">
                  <c:v>9.06</c:v>
                </c:pt>
                <c:pt idx="59">
                  <c:v>8.8600000000000048</c:v>
                </c:pt>
                <c:pt idx="60">
                  <c:v>9.5500000000000007</c:v>
                </c:pt>
                <c:pt idx="61">
                  <c:v>9.6</c:v>
                </c:pt>
                <c:pt idx="62">
                  <c:v>9.4700000000000006</c:v>
                </c:pt>
                <c:pt idx="63">
                  <c:v>8.9600000000000026</c:v>
                </c:pt>
                <c:pt idx="64">
                  <c:v>7.87</c:v>
                </c:pt>
                <c:pt idx="65">
                  <c:v>7.94</c:v>
                </c:pt>
                <c:pt idx="66">
                  <c:v>7.5</c:v>
                </c:pt>
                <c:pt idx="67">
                  <c:v>8.2399999999999984</c:v>
                </c:pt>
                <c:pt idx="68">
                  <c:v>8.2000000000000011</c:v>
                </c:pt>
                <c:pt idx="69">
                  <c:v>7.94</c:v>
                </c:pt>
                <c:pt idx="70">
                  <c:v>7.95</c:v>
                </c:pt>
                <c:pt idx="71">
                  <c:v>7.04</c:v>
                </c:pt>
                <c:pt idx="72">
                  <c:v>6.88</c:v>
                </c:pt>
                <c:pt idx="73">
                  <c:v>6.51</c:v>
                </c:pt>
                <c:pt idx="74">
                  <c:v>7.57</c:v>
                </c:pt>
                <c:pt idx="75">
                  <c:v>7.57</c:v>
                </c:pt>
                <c:pt idx="76">
                  <c:v>7.7700000000000014</c:v>
                </c:pt>
                <c:pt idx="77">
                  <c:v>7.1499999999999995</c:v>
                </c:pt>
                <c:pt idx="78">
                  <c:v>6.49</c:v>
                </c:pt>
                <c:pt idx="79">
                  <c:v>5.8599999999999985</c:v>
                </c:pt>
                <c:pt idx="80">
                  <c:v>6.23</c:v>
                </c:pt>
                <c:pt idx="81">
                  <c:v>6.38</c:v>
                </c:pt>
                <c:pt idx="82">
                  <c:v>6.89</c:v>
                </c:pt>
                <c:pt idx="83">
                  <c:v>6.41</c:v>
                </c:pt>
                <c:pt idx="84">
                  <c:v>5.9700000000000024</c:v>
                </c:pt>
                <c:pt idx="85">
                  <c:v>5.67</c:v>
                </c:pt>
                <c:pt idx="86">
                  <c:v>5.6899999999999995</c:v>
                </c:pt>
                <c:pt idx="87">
                  <c:v>5.38</c:v>
                </c:pt>
                <c:pt idx="88">
                  <c:v>5.83</c:v>
                </c:pt>
                <c:pt idx="89">
                  <c:v>5.95</c:v>
                </c:pt>
                <c:pt idx="90">
                  <c:v>6.05</c:v>
                </c:pt>
                <c:pt idx="91">
                  <c:v>5.6599999999999975</c:v>
                </c:pt>
                <c:pt idx="92">
                  <c:v>5.37</c:v>
                </c:pt>
                <c:pt idx="93">
                  <c:v>5.1499999999999995</c:v>
                </c:pt>
                <c:pt idx="94">
                  <c:v>5.34</c:v>
                </c:pt>
                <c:pt idx="95">
                  <c:v>5.48</c:v>
                </c:pt>
                <c:pt idx="96">
                  <c:v>5.54</c:v>
                </c:pt>
                <c:pt idx="97">
                  <c:v>5.48</c:v>
                </c:pt>
                <c:pt idx="98">
                  <c:v>5.34</c:v>
                </c:pt>
                <c:pt idx="99">
                  <c:v>5.3199999999999985</c:v>
                </c:pt>
                <c:pt idx="100">
                  <c:v>5.5</c:v>
                </c:pt>
                <c:pt idx="101">
                  <c:v>5.3199999999999985</c:v>
                </c:pt>
                <c:pt idx="102">
                  <c:v>5.22</c:v>
                </c:pt>
                <c:pt idx="103">
                  <c:v>5.17</c:v>
                </c:pt>
                <c:pt idx="104">
                  <c:v>4.96</c:v>
                </c:pt>
                <c:pt idx="105">
                  <c:v>4.8</c:v>
                </c:pt>
                <c:pt idx="106">
                  <c:v>4.84</c:v>
                </c:pt>
                <c:pt idx="107">
                  <c:v>4.79</c:v>
                </c:pt>
                <c:pt idx="108">
                  <c:v>4.75</c:v>
                </c:pt>
                <c:pt idx="109">
                  <c:v>4.92</c:v>
                </c:pt>
                <c:pt idx="110">
                  <c:v>4.96</c:v>
                </c:pt>
                <c:pt idx="111">
                  <c:v>4.78</c:v>
                </c:pt>
                <c:pt idx="112">
                  <c:v>4.75</c:v>
                </c:pt>
                <c:pt idx="113">
                  <c:v>4.79</c:v>
                </c:pt>
                <c:pt idx="114">
                  <c:v>4.91</c:v>
                </c:pt>
                <c:pt idx="115">
                  <c:v>4.8599999999999985</c:v>
                </c:pt>
                <c:pt idx="116">
                  <c:v>4.9800000000000004</c:v>
                </c:pt>
                <c:pt idx="117">
                  <c:v>4.8</c:v>
                </c:pt>
                <c:pt idx="118">
                  <c:v>4.7</c:v>
                </c:pt>
                <c:pt idx="119">
                  <c:v>4.71</c:v>
                </c:pt>
                <c:pt idx="120">
                  <c:v>4.74</c:v>
                </c:pt>
                <c:pt idx="121">
                  <c:v>4.78</c:v>
                </c:pt>
                <c:pt idx="122">
                  <c:v>4.8199999999999985</c:v>
                </c:pt>
                <c:pt idx="123">
                  <c:v>4.8599999999999985</c:v>
                </c:pt>
                <c:pt idx="124">
                  <c:v>4.8099999999999996</c:v>
                </c:pt>
                <c:pt idx="125">
                  <c:v>4.88</c:v>
                </c:pt>
                <c:pt idx="126">
                  <c:v>4.99</c:v>
                </c:pt>
                <c:pt idx="127">
                  <c:v>5.05</c:v>
                </c:pt>
                <c:pt idx="128">
                  <c:v>5.23</c:v>
                </c:pt>
                <c:pt idx="129">
                  <c:v>5.3199999999999985</c:v>
                </c:pt>
                <c:pt idx="130">
                  <c:v>5.4700000000000024</c:v>
                </c:pt>
                <c:pt idx="131">
                  <c:v>5.75</c:v>
                </c:pt>
                <c:pt idx="132">
                  <c:v>5.84</c:v>
                </c:pt>
                <c:pt idx="133">
                  <c:v>6.06</c:v>
                </c:pt>
                <c:pt idx="134">
                  <c:v>6.25</c:v>
                </c:pt>
                <c:pt idx="135">
                  <c:v>6.48</c:v>
                </c:pt>
                <c:pt idx="136">
                  <c:v>6.83</c:v>
                </c:pt>
                <c:pt idx="137">
                  <c:v>7.22</c:v>
                </c:pt>
                <c:pt idx="138">
                  <c:v>7.56</c:v>
                </c:pt>
                <c:pt idx="139">
                  <c:v>7.95</c:v>
                </c:pt>
                <c:pt idx="140">
                  <c:v>8.34</c:v>
                </c:pt>
                <c:pt idx="141">
                  <c:v>8.8000000000000007</c:v>
                </c:pt>
                <c:pt idx="142">
                  <c:v>9.15</c:v>
                </c:pt>
                <c:pt idx="143">
                  <c:v>9.629999999999999</c:v>
                </c:pt>
                <c:pt idx="144">
                  <c:v>10.07</c:v>
                </c:pt>
                <c:pt idx="145">
                  <c:v>10.4</c:v>
                </c:pt>
                <c:pt idx="146">
                  <c:v>10.65</c:v>
                </c:pt>
                <c:pt idx="147">
                  <c:v>11.01</c:v>
                </c:pt>
                <c:pt idx="148">
                  <c:v>11.229999999999999</c:v>
                </c:pt>
                <c:pt idx="149">
                  <c:v>11.48</c:v>
                </c:pt>
                <c:pt idx="150">
                  <c:v>11.54</c:v>
                </c:pt>
                <c:pt idx="151">
                  <c:v>11.729999999999999</c:v>
                </c:pt>
                <c:pt idx="152">
                  <c:v>11.84</c:v>
                </c:pt>
                <c:pt idx="153">
                  <c:v>11.96</c:v>
                </c:pt>
                <c:pt idx="154">
                  <c:v>12.05</c:v>
                </c:pt>
                <c:pt idx="155">
                  <c:v>12.139999999999999</c:v>
                </c:pt>
                <c:pt idx="156">
                  <c:v>12.31</c:v>
                </c:pt>
                <c:pt idx="157">
                  <c:v>12.370000000000006</c:v>
                </c:pt>
                <c:pt idx="158">
                  <c:v>12.39</c:v>
                </c:pt>
                <c:pt idx="159">
                  <c:v>12.450000000000006</c:v>
                </c:pt>
                <c:pt idx="160">
                  <c:v>12.54</c:v>
                </c:pt>
                <c:pt idx="161">
                  <c:v>12.53</c:v>
                </c:pt>
                <c:pt idx="162">
                  <c:v>12.5</c:v>
                </c:pt>
                <c:pt idx="163">
                  <c:v>12.43</c:v>
                </c:pt>
                <c:pt idx="164">
                  <c:v>12.34</c:v>
                </c:pt>
                <c:pt idx="165">
                  <c:v>12.15</c:v>
                </c:pt>
                <c:pt idx="166">
                  <c:v>11.97</c:v>
                </c:pt>
                <c:pt idx="167">
                  <c:v>11.77</c:v>
                </c:pt>
                <c:pt idx="168">
                  <c:v>11.59</c:v>
                </c:pt>
                <c:pt idx="169">
                  <c:v>11.27</c:v>
                </c:pt>
                <c:pt idx="170">
                  <c:v>11.04</c:v>
                </c:pt>
                <c:pt idx="171">
                  <c:v>10.78</c:v>
                </c:pt>
                <c:pt idx="172">
                  <c:v>10.49</c:v>
                </c:pt>
                <c:pt idx="173">
                  <c:v>10.17</c:v>
                </c:pt>
                <c:pt idx="174">
                  <c:v>9.9</c:v>
                </c:pt>
                <c:pt idx="175">
                  <c:v>9.67</c:v>
                </c:pt>
                <c:pt idx="176">
                  <c:v>9.43</c:v>
                </c:pt>
                <c:pt idx="177">
                  <c:v>9.16</c:v>
                </c:pt>
                <c:pt idx="178">
                  <c:v>8.9600000000000026</c:v>
                </c:pt>
                <c:pt idx="179">
                  <c:v>8.8600000000000048</c:v>
                </c:pt>
                <c:pt idx="180">
                  <c:v>8.629999999999999</c:v>
                </c:pt>
                <c:pt idx="181">
                  <c:v>8.43</c:v>
                </c:pt>
                <c:pt idx="182">
                  <c:v>8.34</c:v>
                </c:pt>
                <c:pt idx="183">
                  <c:v>8.19</c:v>
                </c:pt>
                <c:pt idx="184">
                  <c:v>8.09</c:v>
                </c:pt>
                <c:pt idx="185">
                  <c:v>8.0500000000000007</c:v>
                </c:pt>
                <c:pt idx="186">
                  <c:v>7.9300000000000024</c:v>
                </c:pt>
                <c:pt idx="187">
                  <c:v>7.95</c:v>
                </c:pt>
                <c:pt idx="188">
                  <c:v>7.8</c:v>
                </c:pt>
                <c:pt idx="189">
                  <c:v>7.71</c:v>
                </c:pt>
                <c:pt idx="190">
                  <c:v>7.7</c:v>
                </c:pt>
                <c:pt idx="191">
                  <c:v>7.64</c:v>
                </c:pt>
                <c:pt idx="192">
                  <c:v>7.6</c:v>
                </c:pt>
                <c:pt idx="193">
                  <c:v>7.53</c:v>
                </c:pt>
                <c:pt idx="194">
                  <c:v>7.4700000000000024</c:v>
                </c:pt>
                <c:pt idx="195">
                  <c:v>7.34</c:v>
                </c:pt>
                <c:pt idx="196">
                  <c:v>7.3</c:v>
                </c:pt>
                <c:pt idx="197">
                  <c:v>7.1499999999999995</c:v>
                </c:pt>
                <c:pt idx="198">
                  <c:v>7.1099999999999985</c:v>
                </c:pt>
                <c:pt idx="199">
                  <c:v>7</c:v>
                </c:pt>
                <c:pt idx="200">
                  <c:v>6.9</c:v>
                </c:pt>
                <c:pt idx="201">
                  <c:v>6.78</c:v>
                </c:pt>
                <c:pt idx="202">
                  <c:v>6.67</c:v>
                </c:pt>
                <c:pt idx="203">
                  <c:v>6.59</c:v>
                </c:pt>
                <c:pt idx="204">
                  <c:v>6.53</c:v>
                </c:pt>
                <c:pt idx="205">
                  <c:v>6.48</c:v>
                </c:pt>
                <c:pt idx="206">
                  <c:v>6.45</c:v>
                </c:pt>
                <c:pt idx="207">
                  <c:v>6.4300000000000024</c:v>
                </c:pt>
                <c:pt idx="208">
                  <c:v>6.3599999999999985</c:v>
                </c:pt>
                <c:pt idx="209">
                  <c:v>6.29</c:v>
                </c:pt>
                <c:pt idx="210">
                  <c:v>6.29</c:v>
                </c:pt>
                <c:pt idx="211">
                  <c:v>6.29</c:v>
                </c:pt>
                <c:pt idx="212">
                  <c:v>6.26</c:v>
                </c:pt>
                <c:pt idx="213">
                  <c:v>6.22</c:v>
                </c:pt>
                <c:pt idx="214">
                  <c:v>6.2</c:v>
                </c:pt>
                <c:pt idx="215">
                  <c:v>6.06</c:v>
                </c:pt>
                <c:pt idx="216">
                  <c:v>5.96</c:v>
                </c:pt>
                <c:pt idx="217">
                  <c:v>5.87</c:v>
                </c:pt>
                <c:pt idx="218">
                  <c:v>5.74</c:v>
                </c:pt>
                <c:pt idx="219">
                  <c:v>5.73</c:v>
                </c:pt>
                <c:pt idx="220">
                  <c:v>5.6099999999999985</c:v>
                </c:pt>
                <c:pt idx="221">
                  <c:v>5.46</c:v>
                </c:pt>
                <c:pt idx="222">
                  <c:v>5.37</c:v>
                </c:pt>
                <c:pt idx="223">
                  <c:v>5.22</c:v>
                </c:pt>
                <c:pt idx="224">
                  <c:v>5.18</c:v>
                </c:pt>
                <c:pt idx="225">
                  <c:v>5.1199999999999966</c:v>
                </c:pt>
                <c:pt idx="226">
                  <c:v>5.08</c:v>
                </c:pt>
                <c:pt idx="227">
                  <c:v>5.01</c:v>
                </c:pt>
                <c:pt idx="228">
                  <c:v>4.99</c:v>
                </c:pt>
                <c:pt idx="229">
                  <c:v>4.92</c:v>
                </c:pt>
                <c:pt idx="230">
                  <c:v>4.8499999999999996</c:v>
                </c:pt>
                <c:pt idx="231">
                  <c:v>4.83</c:v>
                </c:pt>
                <c:pt idx="232">
                  <c:v>4.8</c:v>
                </c:pt>
                <c:pt idx="233">
                  <c:v>4.79</c:v>
                </c:pt>
                <c:pt idx="234">
                  <c:v>4.78</c:v>
                </c:pt>
                <c:pt idx="235">
                  <c:v>4.74</c:v>
                </c:pt>
                <c:pt idx="236">
                  <c:v>4.6899999999999995</c:v>
                </c:pt>
                <c:pt idx="237">
                  <c:v>4.72</c:v>
                </c:pt>
                <c:pt idx="238">
                  <c:v>4.71</c:v>
                </c:pt>
                <c:pt idx="239">
                  <c:v>4.8</c:v>
                </c:pt>
                <c:pt idx="240">
                  <c:v>4.84</c:v>
                </c:pt>
                <c:pt idx="241">
                  <c:v>4.92</c:v>
                </c:pt>
                <c:pt idx="242">
                  <c:v>4.92</c:v>
                </c:pt>
                <c:pt idx="243">
                  <c:v>5.01</c:v>
                </c:pt>
                <c:pt idx="244">
                  <c:v>5.09</c:v>
                </c:pt>
                <c:pt idx="245">
                  <c:v>5.1899999999999995</c:v>
                </c:pt>
                <c:pt idx="246">
                  <c:v>5.4</c:v>
                </c:pt>
                <c:pt idx="247">
                  <c:v>5.53</c:v>
                </c:pt>
                <c:pt idx="248">
                  <c:v>5.8199999999999985</c:v>
                </c:pt>
                <c:pt idx="249">
                  <c:v>6.05</c:v>
                </c:pt>
                <c:pt idx="250">
                  <c:v>6.5</c:v>
                </c:pt>
                <c:pt idx="251">
                  <c:v>7.03</c:v>
                </c:pt>
                <c:pt idx="252">
                  <c:v>7.8</c:v>
                </c:pt>
                <c:pt idx="253">
                  <c:v>8.7299999999999986</c:v>
                </c:pt>
                <c:pt idx="254">
                  <c:v>9.84</c:v>
                </c:pt>
                <c:pt idx="255">
                  <c:v>11.09</c:v>
                </c:pt>
                <c:pt idx="256">
                  <c:v>12.47</c:v>
                </c:pt>
                <c:pt idx="257">
                  <c:v>13.950000000000006</c:v>
                </c:pt>
                <c:pt idx="258">
                  <c:v>15.56</c:v>
                </c:pt>
                <c:pt idx="259">
                  <c:v>17.260000000000002</c:v>
                </c:pt>
                <c:pt idx="260">
                  <c:v>19</c:v>
                </c:pt>
                <c:pt idx="261">
                  <c:v>20.73</c:v>
                </c:pt>
                <c:pt idx="262">
                  <c:v>22.459999999999987</c:v>
                </c:pt>
                <c:pt idx="263">
                  <c:v>24.16</c:v>
                </c:pt>
                <c:pt idx="264">
                  <c:v>25.959999999999987</c:v>
                </c:pt>
                <c:pt idx="265">
                  <c:v>27.71</c:v>
                </c:pt>
                <c:pt idx="266">
                  <c:v>29.59</c:v>
                </c:pt>
                <c:pt idx="267">
                  <c:v>31.47</c:v>
                </c:pt>
                <c:pt idx="268">
                  <c:v>33.349999999999994</c:v>
                </c:pt>
                <c:pt idx="269">
                  <c:v>35.24</c:v>
                </c:pt>
                <c:pt idx="270">
                  <c:v>37.11</c:v>
                </c:pt>
                <c:pt idx="271">
                  <c:v>39.01</c:v>
                </c:pt>
                <c:pt idx="272">
                  <c:v>40.9</c:v>
                </c:pt>
                <c:pt idx="273">
                  <c:v>42.8</c:v>
                </c:pt>
                <c:pt idx="274">
                  <c:v>44.67</c:v>
                </c:pt>
                <c:pt idx="275">
                  <c:v>46.449999999999996</c:v>
                </c:pt>
                <c:pt idx="276">
                  <c:v>48.13</c:v>
                </c:pt>
                <c:pt idx="277">
                  <c:v>49.86</c:v>
                </c:pt>
                <c:pt idx="278">
                  <c:v>51.449999999999996</c:v>
                </c:pt>
                <c:pt idx="279">
                  <c:v>53.01</c:v>
                </c:pt>
                <c:pt idx="280">
                  <c:v>54.55</c:v>
                </c:pt>
                <c:pt idx="281">
                  <c:v>55.98</c:v>
                </c:pt>
                <c:pt idx="282">
                  <c:v>57.32</c:v>
                </c:pt>
                <c:pt idx="283">
                  <c:v>58.56</c:v>
                </c:pt>
                <c:pt idx="284">
                  <c:v>59.7</c:v>
                </c:pt>
                <c:pt idx="285">
                  <c:v>60.809999999999995</c:v>
                </c:pt>
                <c:pt idx="286">
                  <c:v>61.839999999999996</c:v>
                </c:pt>
                <c:pt idx="287">
                  <c:v>62.78</c:v>
                </c:pt>
                <c:pt idx="288">
                  <c:v>63.64</c:v>
                </c:pt>
                <c:pt idx="289">
                  <c:v>64.45</c:v>
                </c:pt>
                <c:pt idx="290">
                  <c:v>65.149999999999991</c:v>
                </c:pt>
                <c:pt idx="291">
                  <c:v>65.73</c:v>
                </c:pt>
                <c:pt idx="292">
                  <c:v>66.28</c:v>
                </c:pt>
                <c:pt idx="293">
                  <c:v>66.77</c:v>
                </c:pt>
                <c:pt idx="294">
                  <c:v>67.23</c:v>
                </c:pt>
                <c:pt idx="295">
                  <c:v>67.73</c:v>
                </c:pt>
                <c:pt idx="296">
                  <c:v>68.099999999999994</c:v>
                </c:pt>
                <c:pt idx="297">
                  <c:v>68.440000000000026</c:v>
                </c:pt>
                <c:pt idx="298">
                  <c:v>68.72</c:v>
                </c:pt>
                <c:pt idx="299">
                  <c:v>68.89</c:v>
                </c:pt>
                <c:pt idx="300">
                  <c:v>69.11999999999999</c:v>
                </c:pt>
                <c:pt idx="301">
                  <c:v>69.319999999999993</c:v>
                </c:pt>
                <c:pt idx="302">
                  <c:v>69.540000000000006</c:v>
                </c:pt>
                <c:pt idx="303">
                  <c:v>69.75</c:v>
                </c:pt>
                <c:pt idx="304">
                  <c:v>69.900000000000006</c:v>
                </c:pt>
                <c:pt idx="305">
                  <c:v>70.11</c:v>
                </c:pt>
                <c:pt idx="306">
                  <c:v>70.209999999999994</c:v>
                </c:pt>
                <c:pt idx="307">
                  <c:v>70.260000000000005</c:v>
                </c:pt>
                <c:pt idx="308">
                  <c:v>70.38</c:v>
                </c:pt>
                <c:pt idx="309">
                  <c:v>70.5</c:v>
                </c:pt>
                <c:pt idx="310">
                  <c:v>70.63</c:v>
                </c:pt>
                <c:pt idx="311">
                  <c:v>70.81</c:v>
                </c:pt>
                <c:pt idx="312">
                  <c:v>70.940000000000026</c:v>
                </c:pt>
                <c:pt idx="313">
                  <c:v>71</c:v>
                </c:pt>
                <c:pt idx="314">
                  <c:v>71.16</c:v>
                </c:pt>
                <c:pt idx="315">
                  <c:v>71.209999999999994</c:v>
                </c:pt>
                <c:pt idx="316">
                  <c:v>71.2</c:v>
                </c:pt>
                <c:pt idx="317">
                  <c:v>71.319999999999993</c:v>
                </c:pt>
                <c:pt idx="318">
                  <c:v>71.48</c:v>
                </c:pt>
                <c:pt idx="319">
                  <c:v>71.569999999999993</c:v>
                </c:pt>
                <c:pt idx="320">
                  <c:v>71.569999999999993</c:v>
                </c:pt>
                <c:pt idx="321">
                  <c:v>71.649999999999991</c:v>
                </c:pt>
                <c:pt idx="322">
                  <c:v>71.63</c:v>
                </c:pt>
                <c:pt idx="323">
                  <c:v>71.8</c:v>
                </c:pt>
                <c:pt idx="324">
                  <c:v>71.819999999999993</c:v>
                </c:pt>
                <c:pt idx="325">
                  <c:v>72</c:v>
                </c:pt>
                <c:pt idx="326">
                  <c:v>71.989999999999995</c:v>
                </c:pt>
                <c:pt idx="327">
                  <c:v>72.149999999999991</c:v>
                </c:pt>
                <c:pt idx="328">
                  <c:v>72.06</c:v>
                </c:pt>
                <c:pt idx="329">
                  <c:v>72.209999999999994</c:v>
                </c:pt>
                <c:pt idx="330">
                  <c:v>72.2</c:v>
                </c:pt>
                <c:pt idx="331">
                  <c:v>72.169999999999987</c:v>
                </c:pt>
                <c:pt idx="332">
                  <c:v>72.34</c:v>
                </c:pt>
                <c:pt idx="333">
                  <c:v>72.440000000000026</c:v>
                </c:pt>
                <c:pt idx="334">
                  <c:v>72.47</c:v>
                </c:pt>
                <c:pt idx="335">
                  <c:v>72.489999999999995</c:v>
                </c:pt>
                <c:pt idx="336">
                  <c:v>72.59</c:v>
                </c:pt>
                <c:pt idx="337">
                  <c:v>72.58</c:v>
                </c:pt>
                <c:pt idx="338">
                  <c:v>72.69</c:v>
                </c:pt>
                <c:pt idx="339">
                  <c:v>72.790000000000006</c:v>
                </c:pt>
                <c:pt idx="340">
                  <c:v>72.86</c:v>
                </c:pt>
                <c:pt idx="341">
                  <c:v>72.940000000000026</c:v>
                </c:pt>
                <c:pt idx="342">
                  <c:v>72.86999999999999</c:v>
                </c:pt>
                <c:pt idx="343">
                  <c:v>72.92</c:v>
                </c:pt>
                <c:pt idx="344">
                  <c:v>72.95</c:v>
                </c:pt>
                <c:pt idx="345">
                  <c:v>73.03</c:v>
                </c:pt>
                <c:pt idx="346">
                  <c:v>73.069999999999993</c:v>
                </c:pt>
                <c:pt idx="347">
                  <c:v>73.16</c:v>
                </c:pt>
                <c:pt idx="348">
                  <c:v>73.31</c:v>
                </c:pt>
                <c:pt idx="349">
                  <c:v>73.36999999999999</c:v>
                </c:pt>
                <c:pt idx="350">
                  <c:v>73.319999999999993</c:v>
                </c:pt>
                <c:pt idx="351">
                  <c:v>73.440000000000026</c:v>
                </c:pt>
                <c:pt idx="352">
                  <c:v>73.48</c:v>
                </c:pt>
                <c:pt idx="353">
                  <c:v>73.59</c:v>
                </c:pt>
                <c:pt idx="354">
                  <c:v>73.61</c:v>
                </c:pt>
                <c:pt idx="355">
                  <c:v>73.64</c:v>
                </c:pt>
                <c:pt idx="356">
                  <c:v>73.59</c:v>
                </c:pt>
                <c:pt idx="357">
                  <c:v>73.599999999999994</c:v>
                </c:pt>
                <c:pt idx="358">
                  <c:v>73.58</c:v>
                </c:pt>
                <c:pt idx="359">
                  <c:v>73.75</c:v>
                </c:pt>
                <c:pt idx="360">
                  <c:v>73.8</c:v>
                </c:pt>
                <c:pt idx="361">
                  <c:v>73.8</c:v>
                </c:pt>
                <c:pt idx="362">
                  <c:v>73.940000000000026</c:v>
                </c:pt>
                <c:pt idx="363">
                  <c:v>73.86</c:v>
                </c:pt>
                <c:pt idx="364">
                  <c:v>73.900000000000006</c:v>
                </c:pt>
                <c:pt idx="365">
                  <c:v>73.930000000000007</c:v>
                </c:pt>
                <c:pt idx="366">
                  <c:v>73.989999999999995</c:v>
                </c:pt>
                <c:pt idx="367">
                  <c:v>74.08</c:v>
                </c:pt>
                <c:pt idx="368">
                  <c:v>74.169999999999987</c:v>
                </c:pt>
                <c:pt idx="369">
                  <c:v>74.149999999999991</c:v>
                </c:pt>
                <c:pt idx="370">
                  <c:v>74.14</c:v>
                </c:pt>
                <c:pt idx="371">
                  <c:v>74.2</c:v>
                </c:pt>
                <c:pt idx="372">
                  <c:v>74.31</c:v>
                </c:pt>
                <c:pt idx="373">
                  <c:v>74.11</c:v>
                </c:pt>
                <c:pt idx="374">
                  <c:v>74.3</c:v>
                </c:pt>
                <c:pt idx="375">
                  <c:v>74.33</c:v>
                </c:pt>
                <c:pt idx="376">
                  <c:v>74.34</c:v>
                </c:pt>
                <c:pt idx="377">
                  <c:v>74.440000000000026</c:v>
                </c:pt>
                <c:pt idx="378">
                  <c:v>74.38</c:v>
                </c:pt>
                <c:pt idx="379">
                  <c:v>74.440000000000026</c:v>
                </c:pt>
                <c:pt idx="380">
                  <c:v>74.400000000000006</c:v>
                </c:pt>
                <c:pt idx="381">
                  <c:v>74.5</c:v>
                </c:pt>
                <c:pt idx="382">
                  <c:v>74.319999999999993</c:v>
                </c:pt>
                <c:pt idx="383">
                  <c:v>74.61999999999999</c:v>
                </c:pt>
                <c:pt idx="384">
                  <c:v>74.540000000000006</c:v>
                </c:pt>
                <c:pt idx="385">
                  <c:v>74.48</c:v>
                </c:pt>
                <c:pt idx="386">
                  <c:v>74.400000000000006</c:v>
                </c:pt>
                <c:pt idx="387">
                  <c:v>74.569999999999993</c:v>
                </c:pt>
                <c:pt idx="388">
                  <c:v>74.47</c:v>
                </c:pt>
                <c:pt idx="389">
                  <c:v>74.52</c:v>
                </c:pt>
                <c:pt idx="390">
                  <c:v>74.649999999999991</c:v>
                </c:pt>
                <c:pt idx="391">
                  <c:v>74.52</c:v>
                </c:pt>
                <c:pt idx="392">
                  <c:v>74.599999999999994</c:v>
                </c:pt>
                <c:pt idx="393">
                  <c:v>74.599999999999994</c:v>
                </c:pt>
                <c:pt idx="394">
                  <c:v>74.59</c:v>
                </c:pt>
                <c:pt idx="395">
                  <c:v>74.55</c:v>
                </c:pt>
                <c:pt idx="396">
                  <c:v>74.72</c:v>
                </c:pt>
                <c:pt idx="397">
                  <c:v>74.25</c:v>
                </c:pt>
                <c:pt idx="398">
                  <c:v>74.81</c:v>
                </c:pt>
                <c:pt idx="399">
                  <c:v>74.540000000000006</c:v>
                </c:pt>
                <c:pt idx="400">
                  <c:v>74.349999999999994</c:v>
                </c:pt>
                <c:pt idx="401">
                  <c:v>74.239999999999995</c:v>
                </c:pt>
                <c:pt idx="402">
                  <c:v>74.5</c:v>
                </c:pt>
                <c:pt idx="403">
                  <c:v>74.45</c:v>
                </c:pt>
                <c:pt idx="404">
                  <c:v>74.440000000000026</c:v>
                </c:pt>
                <c:pt idx="405">
                  <c:v>74.59</c:v>
                </c:pt>
                <c:pt idx="406">
                  <c:v>74.28</c:v>
                </c:pt>
                <c:pt idx="407">
                  <c:v>74.3</c:v>
                </c:pt>
                <c:pt idx="408">
                  <c:v>73.940000000000026</c:v>
                </c:pt>
                <c:pt idx="409">
                  <c:v>74.08</c:v>
                </c:pt>
                <c:pt idx="410">
                  <c:v>74.169999999999987</c:v>
                </c:pt>
                <c:pt idx="411">
                  <c:v>74.28</c:v>
                </c:pt>
                <c:pt idx="412">
                  <c:v>74.2</c:v>
                </c:pt>
                <c:pt idx="413">
                  <c:v>74.13</c:v>
                </c:pt>
                <c:pt idx="414">
                  <c:v>73.64</c:v>
                </c:pt>
                <c:pt idx="415">
                  <c:v>73.28</c:v>
                </c:pt>
                <c:pt idx="416">
                  <c:v>73.36999999999999</c:v>
                </c:pt>
                <c:pt idx="417">
                  <c:v>73.78</c:v>
                </c:pt>
                <c:pt idx="418">
                  <c:v>73.92</c:v>
                </c:pt>
                <c:pt idx="419">
                  <c:v>73.569999999999993</c:v>
                </c:pt>
                <c:pt idx="420">
                  <c:v>73.16</c:v>
                </c:pt>
                <c:pt idx="421">
                  <c:v>72.599999999999994</c:v>
                </c:pt>
                <c:pt idx="422">
                  <c:v>72.819999999999993</c:v>
                </c:pt>
                <c:pt idx="423">
                  <c:v>72.8</c:v>
                </c:pt>
                <c:pt idx="424">
                  <c:v>72.989999999999995</c:v>
                </c:pt>
                <c:pt idx="425">
                  <c:v>73.179999999999978</c:v>
                </c:pt>
                <c:pt idx="426">
                  <c:v>72.89</c:v>
                </c:pt>
                <c:pt idx="427">
                  <c:v>72.239999999999995</c:v>
                </c:pt>
                <c:pt idx="428">
                  <c:v>72.19</c:v>
                </c:pt>
                <c:pt idx="429">
                  <c:v>72.05</c:v>
                </c:pt>
                <c:pt idx="430">
                  <c:v>72.03</c:v>
                </c:pt>
                <c:pt idx="431">
                  <c:v>72.36</c:v>
                </c:pt>
                <c:pt idx="432">
                  <c:v>72.489999999999995</c:v>
                </c:pt>
                <c:pt idx="433">
                  <c:v>73.3</c:v>
                </c:pt>
                <c:pt idx="434">
                  <c:v>72.739999999999995</c:v>
                </c:pt>
                <c:pt idx="435">
                  <c:v>71.61</c:v>
                </c:pt>
                <c:pt idx="436">
                  <c:v>71.489999999999995</c:v>
                </c:pt>
                <c:pt idx="437">
                  <c:v>71.56</c:v>
                </c:pt>
                <c:pt idx="438">
                  <c:v>72.430000000000007</c:v>
                </c:pt>
                <c:pt idx="439">
                  <c:v>73.040000000000006</c:v>
                </c:pt>
                <c:pt idx="440">
                  <c:v>71.92</c:v>
                </c:pt>
                <c:pt idx="441">
                  <c:v>71.569999999999993</c:v>
                </c:pt>
                <c:pt idx="442">
                  <c:v>71.84</c:v>
                </c:pt>
                <c:pt idx="443">
                  <c:v>71.27</c:v>
                </c:pt>
                <c:pt idx="444">
                  <c:v>71.83</c:v>
                </c:pt>
                <c:pt idx="445">
                  <c:v>73.069999999999993</c:v>
                </c:pt>
                <c:pt idx="446">
                  <c:v>72.5</c:v>
                </c:pt>
                <c:pt idx="447">
                  <c:v>72.910000000000025</c:v>
                </c:pt>
                <c:pt idx="448">
                  <c:v>72.430000000000007</c:v>
                </c:pt>
                <c:pt idx="449">
                  <c:v>71.930000000000007</c:v>
                </c:pt>
                <c:pt idx="450">
                  <c:v>72.19</c:v>
                </c:pt>
                <c:pt idx="451">
                  <c:v>72.61999999999999</c:v>
                </c:pt>
                <c:pt idx="452">
                  <c:v>73.11</c:v>
                </c:pt>
                <c:pt idx="453">
                  <c:v>73.5</c:v>
                </c:pt>
                <c:pt idx="454">
                  <c:v>72.38</c:v>
                </c:pt>
                <c:pt idx="455">
                  <c:v>72.72</c:v>
                </c:pt>
                <c:pt idx="456">
                  <c:v>71.209999999999994</c:v>
                </c:pt>
                <c:pt idx="457">
                  <c:v>71.72</c:v>
                </c:pt>
                <c:pt idx="458">
                  <c:v>71.88</c:v>
                </c:pt>
                <c:pt idx="459">
                  <c:v>72.23</c:v>
                </c:pt>
                <c:pt idx="460">
                  <c:v>74.239999999999995</c:v>
                </c:pt>
                <c:pt idx="461">
                  <c:v>71.97</c:v>
                </c:pt>
                <c:pt idx="462">
                  <c:v>71.89</c:v>
                </c:pt>
                <c:pt idx="463">
                  <c:v>72.86999999999999</c:v>
                </c:pt>
                <c:pt idx="464">
                  <c:v>73.73</c:v>
                </c:pt>
                <c:pt idx="465">
                  <c:v>73.760000000000005</c:v>
                </c:pt>
                <c:pt idx="466">
                  <c:v>74.36999999999999</c:v>
                </c:pt>
                <c:pt idx="467">
                  <c:v>74.11</c:v>
                </c:pt>
                <c:pt idx="468">
                  <c:v>73.42</c:v>
                </c:pt>
                <c:pt idx="469">
                  <c:v>71.819999999999993</c:v>
                </c:pt>
                <c:pt idx="470">
                  <c:v>70.02</c:v>
                </c:pt>
                <c:pt idx="471">
                  <c:v>68.83</c:v>
                </c:pt>
                <c:pt idx="472">
                  <c:v>68.13</c:v>
                </c:pt>
                <c:pt idx="473">
                  <c:v>67.84</c:v>
                </c:pt>
                <c:pt idx="474">
                  <c:v>67.86999999999999</c:v>
                </c:pt>
                <c:pt idx="475">
                  <c:v>67.98</c:v>
                </c:pt>
                <c:pt idx="476">
                  <c:v>68.040000000000006</c:v>
                </c:pt>
                <c:pt idx="477">
                  <c:v>68.069999999999993</c:v>
                </c:pt>
                <c:pt idx="478">
                  <c:v>67.959999999999994</c:v>
                </c:pt>
                <c:pt idx="479">
                  <c:v>67.410000000000025</c:v>
                </c:pt>
                <c:pt idx="480">
                  <c:v>66.64</c:v>
                </c:pt>
                <c:pt idx="481">
                  <c:v>64.900000000000006</c:v>
                </c:pt>
                <c:pt idx="482">
                  <c:v>62.75</c:v>
                </c:pt>
                <c:pt idx="483">
                  <c:v>60.18</c:v>
                </c:pt>
                <c:pt idx="484">
                  <c:v>57.4</c:v>
                </c:pt>
                <c:pt idx="485">
                  <c:v>53.02</c:v>
                </c:pt>
                <c:pt idx="486">
                  <c:v>46.48</c:v>
                </c:pt>
                <c:pt idx="487">
                  <c:v>38.89</c:v>
                </c:pt>
                <c:pt idx="488">
                  <c:v>33.050000000000004</c:v>
                </c:pt>
                <c:pt idx="489">
                  <c:v>29.919999999999987</c:v>
                </c:pt>
                <c:pt idx="490">
                  <c:v>28.72</c:v>
                </c:pt>
                <c:pt idx="491">
                  <c:v>28.53</c:v>
                </c:pt>
                <c:pt idx="492">
                  <c:v>29.45</c:v>
                </c:pt>
                <c:pt idx="493">
                  <c:v>31.1</c:v>
                </c:pt>
                <c:pt idx="494">
                  <c:v>33.11</c:v>
                </c:pt>
                <c:pt idx="495">
                  <c:v>35.18</c:v>
                </c:pt>
                <c:pt idx="496">
                  <c:v>37.28</c:v>
                </c:pt>
                <c:pt idx="497">
                  <c:v>39.24</c:v>
                </c:pt>
                <c:pt idx="498">
                  <c:v>41.220000000000013</c:v>
                </c:pt>
                <c:pt idx="499">
                  <c:v>43.03</c:v>
                </c:pt>
                <c:pt idx="500">
                  <c:v>44.690000000000012</c:v>
                </c:pt>
                <c:pt idx="501">
                  <c:v>45.87</c:v>
                </c:pt>
                <c:pt idx="502">
                  <c:v>46.74</c:v>
                </c:pt>
                <c:pt idx="503">
                  <c:v>47.3</c:v>
                </c:pt>
                <c:pt idx="504">
                  <c:v>47.67</c:v>
                </c:pt>
                <c:pt idx="505">
                  <c:v>47.77</c:v>
                </c:pt>
                <c:pt idx="506">
                  <c:v>47.67</c:v>
                </c:pt>
                <c:pt idx="507">
                  <c:v>47.57</c:v>
                </c:pt>
                <c:pt idx="508">
                  <c:v>47.379999999999995</c:v>
                </c:pt>
                <c:pt idx="509">
                  <c:v>46.97</c:v>
                </c:pt>
                <c:pt idx="510">
                  <c:v>46.6</c:v>
                </c:pt>
                <c:pt idx="511">
                  <c:v>46</c:v>
                </c:pt>
                <c:pt idx="512">
                  <c:v>45.49</c:v>
                </c:pt>
                <c:pt idx="513">
                  <c:v>44.56</c:v>
                </c:pt>
                <c:pt idx="514">
                  <c:v>43.97</c:v>
                </c:pt>
                <c:pt idx="515">
                  <c:v>43.39</c:v>
                </c:pt>
                <c:pt idx="516">
                  <c:v>42.89</c:v>
                </c:pt>
                <c:pt idx="517">
                  <c:v>42.61</c:v>
                </c:pt>
                <c:pt idx="518">
                  <c:v>41.41</c:v>
                </c:pt>
                <c:pt idx="519">
                  <c:v>40.86</c:v>
                </c:pt>
                <c:pt idx="520">
                  <c:v>39.83</c:v>
                </c:pt>
                <c:pt idx="521">
                  <c:v>37.349999999999994</c:v>
                </c:pt>
                <c:pt idx="522">
                  <c:v>34.120000000000012</c:v>
                </c:pt>
                <c:pt idx="523">
                  <c:v>28.03</c:v>
                </c:pt>
                <c:pt idx="524">
                  <c:v>22.68</c:v>
                </c:pt>
                <c:pt idx="525">
                  <c:v>19.34</c:v>
                </c:pt>
                <c:pt idx="526">
                  <c:v>17.420000000000002</c:v>
                </c:pt>
                <c:pt idx="527">
                  <c:v>16.72</c:v>
                </c:pt>
                <c:pt idx="528">
                  <c:v>16.690000000000001</c:v>
                </c:pt>
                <c:pt idx="529">
                  <c:v>16.73</c:v>
                </c:pt>
                <c:pt idx="530">
                  <c:v>17.72</c:v>
                </c:pt>
                <c:pt idx="531">
                  <c:v>18.45</c:v>
                </c:pt>
                <c:pt idx="532">
                  <c:v>19.420000000000002</c:v>
                </c:pt>
                <c:pt idx="533">
                  <c:v>20.47</c:v>
                </c:pt>
                <c:pt idx="534">
                  <c:v>21.439999999999987</c:v>
                </c:pt>
                <c:pt idx="535">
                  <c:v>22.72</c:v>
                </c:pt>
                <c:pt idx="536">
                  <c:v>23.18</c:v>
                </c:pt>
                <c:pt idx="537">
                  <c:v>24.130000000000017</c:v>
                </c:pt>
                <c:pt idx="538">
                  <c:v>24.759999999999987</c:v>
                </c:pt>
                <c:pt idx="539">
                  <c:v>25.66</c:v>
                </c:pt>
                <c:pt idx="540">
                  <c:v>26.29</c:v>
                </c:pt>
                <c:pt idx="541">
                  <c:v>26.959999999999987</c:v>
                </c:pt>
                <c:pt idx="542">
                  <c:v>27.419999999999987</c:v>
                </c:pt>
                <c:pt idx="543">
                  <c:v>27.62</c:v>
                </c:pt>
                <c:pt idx="544">
                  <c:v>28.25</c:v>
                </c:pt>
                <c:pt idx="545">
                  <c:v>28.3</c:v>
                </c:pt>
                <c:pt idx="546">
                  <c:v>28.64</c:v>
                </c:pt>
                <c:pt idx="547">
                  <c:v>29.09</c:v>
                </c:pt>
                <c:pt idx="548">
                  <c:v>28.939999999999987</c:v>
                </c:pt>
                <c:pt idx="549">
                  <c:v>29.22</c:v>
                </c:pt>
                <c:pt idx="550">
                  <c:v>29.330000000000005</c:v>
                </c:pt>
                <c:pt idx="551">
                  <c:v>29.05</c:v>
                </c:pt>
                <c:pt idx="552">
                  <c:v>27.88</c:v>
                </c:pt>
                <c:pt idx="553">
                  <c:v>28.3</c:v>
                </c:pt>
                <c:pt idx="554">
                  <c:v>27.130000000000017</c:v>
                </c:pt>
                <c:pt idx="555">
                  <c:v>26.919999999999987</c:v>
                </c:pt>
                <c:pt idx="556">
                  <c:v>26.66</c:v>
                </c:pt>
                <c:pt idx="557">
                  <c:v>25.49</c:v>
                </c:pt>
                <c:pt idx="558">
                  <c:v>25.03</c:v>
                </c:pt>
                <c:pt idx="559">
                  <c:v>24.939999999999987</c:v>
                </c:pt>
                <c:pt idx="560">
                  <c:v>24.9</c:v>
                </c:pt>
                <c:pt idx="561">
                  <c:v>23.439999999999987</c:v>
                </c:pt>
                <c:pt idx="562">
                  <c:v>22.75</c:v>
                </c:pt>
                <c:pt idx="563">
                  <c:v>22.91</c:v>
                </c:pt>
                <c:pt idx="564">
                  <c:v>21.55</c:v>
                </c:pt>
                <c:pt idx="565">
                  <c:v>21.22</c:v>
                </c:pt>
                <c:pt idx="566">
                  <c:v>22.07</c:v>
                </c:pt>
                <c:pt idx="567">
                  <c:v>20.93</c:v>
                </c:pt>
                <c:pt idx="568">
                  <c:v>19.3</c:v>
                </c:pt>
                <c:pt idx="569">
                  <c:v>19.610000000000017</c:v>
                </c:pt>
                <c:pt idx="570">
                  <c:v>19.47</c:v>
                </c:pt>
                <c:pt idx="571">
                  <c:v>19.260000000000002</c:v>
                </c:pt>
                <c:pt idx="572">
                  <c:v>18.420000000000002</c:v>
                </c:pt>
                <c:pt idx="573">
                  <c:v>18.899999999999999</c:v>
                </c:pt>
                <c:pt idx="574">
                  <c:v>18.53</c:v>
                </c:pt>
                <c:pt idx="575">
                  <c:v>18.809999999999999</c:v>
                </c:pt>
                <c:pt idx="576">
                  <c:v>19.34</c:v>
                </c:pt>
                <c:pt idx="577">
                  <c:v>17.75</c:v>
                </c:pt>
                <c:pt idx="578">
                  <c:v>19.420000000000002</c:v>
                </c:pt>
                <c:pt idx="579">
                  <c:v>20.100000000000001</c:v>
                </c:pt>
                <c:pt idx="580">
                  <c:v>24.5</c:v>
                </c:pt>
                <c:pt idx="581">
                  <c:v>24.25</c:v>
                </c:pt>
              </c:numCache>
            </c:numRef>
          </c:yVal>
          <c:smooth val="1"/>
        </c:ser>
        <c:axId val="41552512"/>
        <c:axId val="41571072"/>
      </c:scatterChart>
      <c:valAx>
        <c:axId val="41552512"/>
        <c:scaling>
          <c:orientation val="minMax"/>
          <c:max val="2500"/>
          <c:min val="400"/>
        </c:scaling>
        <c:axPos val="b"/>
        <c:title>
          <c:tx>
            <c:rich>
              <a:bodyPr/>
              <a:lstStyle/>
              <a:p>
                <a:pPr>
                  <a:defRPr/>
                </a:pPr>
                <a:r>
                  <a:rPr lang="en-US"/>
                  <a:t>Wavelength (nm)</a:t>
                </a:r>
              </a:p>
            </c:rich>
          </c:tx>
        </c:title>
        <c:numFmt formatCode="General" sourceLinked="1"/>
        <c:tickLblPos val="nextTo"/>
        <c:crossAx val="41571072"/>
        <c:crosses val="autoZero"/>
        <c:crossBetween val="midCat"/>
      </c:valAx>
      <c:valAx>
        <c:axId val="41571072"/>
        <c:scaling>
          <c:orientation val="minMax"/>
        </c:scaling>
        <c:axPos val="l"/>
        <c:majorGridlines/>
        <c:title>
          <c:tx>
            <c:rich>
              <a:bodyPr rot="-5400000" vert="horz"/>
              <a:lstStyle/>
              <a:p>
                <a:pPr>
                  <a:defRPr/>
                </a:pPr>
                <a:r>
                  <a:rPr lang="en-US"/>
                  <a:t>Reflectance (%)</a:t>
                </a:r>
              </a:p>
            </c:rich>
          </c:tx>
        </c:title>
        <c:numFmt formatCode="General" sourceLinked="1"/>
        <c:tickLblPos val="nextTo"/>
        <c:crossAx val="41552512"/>
        <c:crosses val="autoZero"/>
        <c:crossBetween val="midCat"/>
      </c:valAx>
    </c:plotArea>
    <c:legend>
      <c:legendPos val="r"/>
      <c:txPr>
        <a:bodyPr/>
        <a:lstStyle/>
        <a:p>
          <a:pPr>
            <a:defRPr sz="1800"/>
          </a:pPr>
          <a:endParaRPr lang="en-US"/>
        </a:p>
      </c:txPr>
    </c:legend>
    <c:plotVisOnly val="1"/>
  </c:chart>
  <c:externalData r:id="rId1"/>
</c:chartSpace>
</file>

<file path=ppt/drawings/drawing1.xml><?xml version="1.0" encoding="utf-8"?>
<c:userShapes xmlns:c="http://schemas.openxmlformats.org/drawingml/2006/chart">
  <cdr:relSizeAnchor xmlns:cdr="http://schemas.openxmlformats.org/drawingml/2006/chartDrawing">
    <cdr:from>
      <cdr:x>0.51329</cdr:x>
      <cdr:y>0.08253</cdr:y>
    </cdr:from>
    <cdr:to>
      <cdr:x>0.85594</cdr:x>
      <cdr:y>0.35317</cdr:y>
    </cdr:to>
    <cdr:sp macro="" textlink="">
      <cdr:nvSpPr>
        <cdr:cNvPr id="2" name="TextBox 1"/>
        <cdr:cNvSpPr txBox="1"/>
      </cdr:nvSpPr>
      <cdr:spPr>
        <a:xfrm xmlns:a="http://schemas.openxmlformats.org/drawingml/2006/main">
          <a:off x="4438952" y="520095"/>
          <a:ext cx="2963334" cy="1705429"/>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0.57762</cdr:x>
      <cdr:y>0.10749</cdr:y>
    </cdr:from>
    <cdr:to>
      <cdr:x>0.87821</cdr:x>
      <cdr:y>0.32143</cdr:y>
    </cdr:to>
    <cdr:sp macro="" textlink="">
      <cdr:nvSpPr>
        <cdr:cNvPr id="3" name="TextBox 2"/>
        <cdr:cNvSpPr txBox="1"/>
      </cdr:nvSpPr>
      <cdr:spPr>
        <a:xfrm xmlns:a="http://schemas.openxmlformats.org/drawingml/2006/main">
          <a:off x="6866284" y="917362"/>
          <a:ext cx="3573116" cy="1825837"/>
        </a:xfrm>
        <a:prstGeom xmlns:a="http://schemas.openxmlformats.org/drawingml/2006/main" prst="rect">
          <a:avLst/>
        </a:prstGeom>
        <a:solidFill xmlns:a="http://schemas.openxmlformats.org/drawingml/2006/main">
          <a:schemeClr val="bg1">
            <a:lumMod val="95000"/>
          </a:schemeClr>
        </a:solidFill>
        <a:ln xmlns:a="http://schemas.openxmlformats.org/drawingml/2006/main" w="6350">
          <a:solidFill>
            <a:schemeClr val="tx1"/>
          </a:solidFill>
        </a:ln>
      </cdr:spPr>
      <cdr:txBody>
        <a:bodyPr xmlns:a="http://schemas.openxmlformats.org/drawingml/2006/main" wrap="square" rtlCol="0"/>
        <a:lstStyle xmlns:a="http://schemas.openxmlformats.org/drawingml/2006/main"/>
        <a:p xmlns:a="http://schemas.openxmlformats.org/drawingml/2006/main">
          <a:r>
            <a:rPr lang="en-US" sz="2000" dirty="0"/>
            <a:t>Indices	1st	2nd</a:t>
          </a:r>
        </a:p>
        <a:p xmlns:a="http://schemas.openxmlformats.org/drawingml/2006/main">
          <a:r>
            <a:rPr lang="en-US" sz="2000" dirty="0"/>
            <a:t>REIP	725	720</a:t>
          </a:r>
        </a:p>
        <a:p xmlns:a="http://schemas.openxmlformats.org/drawingml/2006/main">
          <a:r>
            <a:rPr lang="en-US" sz="2000" dirty="0"/>
            <a:t>NDVI	0.858	0.872</a:t>
          </a:r>
        </a:p>
        <a:p xmlns:a="http://schemas.openxmlformats.org/drawingml/2006/main">
          <a:r>
            <a:rPr lang="en-US" sz="2000" dirty="0"/>
            <a:t>TM5/4	0.602	0.609</a:t>
          </a:r>
        </a:p>
        <a:p xmlns:a="http://schemas.openxmlformats.org/drawingml/2006/main">
          <a:r>
            <a:rPr lang="en-US" sz="2000" dirty="0"/>
            <a:t>NIR3/1	0.882	0.963</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5681663"/>
            <a:ext cx="23317200" cy="3919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10363200"/>
            <a:ext cx="19202400" cy="4673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336BD87-EE34-4E2B-8992-53D0E3BA652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03F7E43-DFCE-47C0-97C2-192AF522264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888200" y="731838"/>
            <a:ext cx="6172200" cy="15605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731838"/>
            <a:ext cx="18364200" cy="15605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4CC898C-69E9-4F74-B109-D3446C2C22A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20A140C-6C3D-49E0-B004-89A2C542382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8" y="11752263"/>
            <a:ext cx="23317200" cy="36322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8" y="7751763"/>
            <a:ext cx="23317200" cy="40005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A496A7B-E4EB-4503-93AA-EEB92279B87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4267200"/>
            <a:ext cx="12268200" cy="1206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792200" y="4267200"/>
            <a:ext cx="12268200" cy="1206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927AF8E-408C-4441-9D9A-7E4825B9591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4094163"/>
            <a:ext cx="12120563" cy="17049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5799138"/>
            <a:ext cx="12120563" cy="10537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75" y="4094163"/>
            <a:ext cx="12125325" cy="17049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3935075" y="5799138"/>
            <a:ext cx="12125325" cy="10537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E218B836-3271-4B02-A8D4-387DE2682E0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6EBB7E8-B4EB-458B-A547-A4AA1B362A9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59732C96-2D72-4159-9CBD-A400958C6DA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728663"/>
            <a:ext cx="9024938" cy="30988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0725150" y="728663"/>
            <a:ext cx="15335250" cy="15608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0" y="3827463"/>
            <a:ext cx="9024938" cy="1250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7BE33B5-64F4-4F13-8001-6F9C01174FB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3" y="12801600"/>
            <a:ext cx="16459200" cy="15113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5376863" y="1633538"/>
            <a:ext cx="16459200" cy="10972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5376863" y="14312900"/>
            <a:ext cx="16459200" cy="2146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5696B33-3A65-4A0D-97E2-A970EC97679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731838"/>
            <a:ext cx="24688800" cy="3048000"/>
          </a:xfrm>
          <a:prstGeom prst="rect">
            <a:avLst/>
          </a:prstGeom>
          <a:noFill/>
          <a:ln w="9525">
            <a:noFill/>
            <a:miter lim="800000"/>
            <a:headEnd/>
            <a:tailEnd/>
          </a:ln>
        </p:spPr>
        <p:txBody>
          <a:bodyPr vert="horz" wrap="square" lIns="261253" tIns="130627" rIns="261253" bIns="130627"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371600" y="4267200"/>
            <a:ext cx="24688800" cy="12069763"/>
          </a:xfrm>
          <a:prstGeom prst="rect">
            <a:avLst/>
          </a:prstGeom>
          <a:noFill/>
          <a:ln w="9525">
            <a:noFill/>
            <a:miter lim="800000"/>
            <a:headEnd/>
            <a:tailEnd/>
          </a:ln>
        </p:spPr>
        <p:txBody>
          <a:bodyPr vert="horz" wrap="square" lIns="261253" tIns="130627" rIns="261253" bIns="13062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371600" y="16654463"/>
            <a:ext cx="6400800" cy="1270000"/>
          </a:xfrm>
          <a:prstGeom prst="rect">
            <a:avLst/>
          </a:prstGeom>
          <a:noFill/>
          <a:ln w="9525">
            <a:noFill/>
            <a:miter lim="800000"/>
            <a:headEnd/>
            <a:tailEnd/>
          </a:ln>
          <a:effectLst/>
        </p:spPr>
        <p:txBody>
          <a:bodyPr vert="horz" wrap="square" lIns="261253" tIns="130627" rIns="261253" bIns="130627" numCol="1" anchor="t" anchorCtr="0" compatLnSpc="1">
            <a:prstTxWarp prst="textNoShape">
              <a:avLst/>
            </a:prstTxWarp>
          </a:bodyPr>
          <a:lstStyle>
            <a:lvl1pPr>
              <a:defRPr sz="4000"/>
            </a:lvl1pPr>
          </a:lstStyle>
          <a:p>
            <a:endParaRPr lang="en-US"/>
          </a:p>
        </p:txBody>
      </p:sp>
      <p:sp>
        <p:nvSpPr>
          <p:cNvPr id="1029" name="Rectangle 5"/>
          <p:cNvSpPr>
            <a:spLocks noGrp="1" noChangeArrowheads="1"/>
          </p:cNvSpPr>
          <p:nvPr>
            <p:ph type="ftr" sz="quarter" idx="3"/>
          </p:nvPr>
        </p:nvSpPr>
        <p:spPr bwMode="auto">
          <a:xfrm>
            <a:off x="9372600" y="16654463"/>
            <a:ext cx="8686800" cy="1270000"/>
          </a:xfrm>
          <a:prstGeom prst="rect">
            <a:avLst/>
          </a:prstGeom>
          <a:noFill/>
          <a:ln w="9525">
            <a:noFill/>
            <a:miter lim="800000"/>
            <a:headEnd/>
            <a:tailEnd/>
          </a:ln>
          <a:effectLst/>
        </p:spPr>
        <p:txBody>
          <a:bodyPr vert="horz" wrap="square" lIns="261253" tIns="130627" rIns="261253" bIns="130627" numCol="1" anchor="t" anchorCtr="0" compatLnSpc="1">
            <a:prstTxWarp prst="textNoShape">
              <a:avLst/>
            </a:prstTxWarp>
          </a:bodyPr>
          <a:lstStyle>
            <a:lvl1pPr algn="ctr">
              <a:defRPr sz="4000"/>
            </a:lvl1pPr>
          </a:lstStyle>
          <a:p>
            <a:endParaRPr lang="en-US"/>
          </a:p>
        </p:txBody>
      </p:sp>
      <p:sp>
        <p:nvSpPr>
          <p:cNvPr id="1030" name="Rectangle 6"/>
          <p:cNvSpPr>
            <a:spLocks noGrp="1" noChangeArrowheads="1"/>
          </p:cNvSpPr>
          <p:nvPr>
            <p:ph type="sldNum" sz="quarter" idx="4"/>
          </p:nvPr>
        </p:nvSpPr>
        <p:spPr bwMode="auto">
          <a:xfrm>
            <a:off x="19659600" y="16654463"/>
            <a:ext cx="6400800" cy="1270000"/>
          </a:xfrm>
          <a:prstGeom prst="rect">
            <a:avLst/>
          </a:prstGeom>
          <a:noFill/>
          <a:ln w="9525">
            <a:noFill/>
            <a:miter lim="800000"/>
            <a:headEnd/>
            <a:tailEnd/>
          </a:ln>
          <a:effectLst/>
        </p:spPr>
        <p:txBody>
          <a:bodyPr vert="horz" wrap="square" lIns="261253" tIns="130627" rIns="261253" bIns="130627" numCol="1" anchor="t" anchorCtr="0" compatLnSpc="1">
            <a:prstTxWarp prst="textNoShape">
              <a:avLst/>
            </a:prstTxWarp>
          </a:bodyPr>
          <a:lstStyle>
            <a:lvl1pPr algn="r">
              <a:defRPr sz="4000"/>
            </a:lvl1pPr>
          </a:lstStyle>
          <a:p>
            <a:fld id="{6517766F-68C5-401F-B320-231C91A621B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613025" rtl="0" eaLnBrk="0" fontAlgn="base" hangingPunct="0">
        <a:spcBef>
          <a:spcPct val="0"/>
        </a:spcBef>
        <a:spcAft>
          <a:spcPct val="0"/>
        </a:spcAft>
        <a:defRPr sz="12600">
          <a:solidFill>
            <a:schemeClr val="tx2"/>
          </a:solidFill>
          <a:latin typeface="+mj-lt"/>
          <a:ea typeface="+mj-ea"/>
          <a:cs typeface="+mj-cs"/>
        </a:defRPr>
      </a:lvl1pPr>
      <a:lvl2pPr algn="ctr" defTabSz="2613025" rtl="0" eaLnBrk="0" fontAlgn="base" hangingPunct="0">
        <a:spcBef>
          <a:spcPct val="0"/>
        </a:spcBef>
        <a:spcAft>
          <a:spcPct val="0"/>
        </a:spcAft>
        <a:defRPr sz="12600">
          <a:solidFill>
            <a:schemeClr val="tx2"/>
          </a:solidFill>
          <a:latin typeface="Arial" charset="0"/>
        </a:defRPr>
      </a:lvl2pPr>
      <a:lvl3pPr algn="ctr" defTabSz="2613025" rtl="0" eaLnBrk="0" fontAlgn="base" hangingPunct="0">
        <a:spcBef>
          <a:spcPct val="0"/>
        </a:spcBef>
        <a:spcAft>
          <a:spcPct val="0"/>
        </a:spcAft>
        <a:defRPr sz="12600">
          <a:solidFill>
            <a:schemeClr val="tx2"/>
          </a:solidFill>
          <a:latin typeface="Arial" charset="0"/>
        </a:defRPr>
      </a:lvl3pPr>
      <a:lvl4pPr algn="ctr" defTabSz="2613025" rtl="0" eaLnBrk="0" fontAlgn="base" hangingPunct="0">
        <a:spcBef>
          <a:spcPct val="0"/>
        </a:spcBef>
        <a:spcAft>
          <a:spcPct val="0"/>
        </a:spcAft>
        <a:defRPr sz="12600">
          <a:solidFill>
            <a:schemeClr val="tx2"/>
          </a:solidFill>
          <a:latin typeface="Arial" charset="0"/>
        </a:defRPr>
      </a:lvl4pPr>
      <a:lvl5pPr algn="ctr" defTabSz="2613025" rtl="0" eaLnBrk="0" fontAlgn="base" hangingPunct="0">
        <a:spcBef>
          <a:spcPct val="0"/>
        </a:spcBef>
        <a:spcAft>
          <a:spcPct val="0"/>
        </a:spcAft>
        <a:defRPr sz="12600">
          <a:solidFill>
            <a:schemeClr val="tx2"/>
          </a:solidFill>
          <a:latin typeface="Arial" charset="0"/>
        </a:defRPr>
      </a:lvl5pPr>
      <a:lvl6pPr marL="457200" algn="ctr" defTabSz="2613025" rtl="0" fontAlgn="base">
        <a:spcBef>
          <a:spcPct val="0"/>
        </a:spcBef>
        <a:spcAft>
          <a:spcPct val="0"/>
        </a:spcAft>
        <a:defRPr sz="12600">
          <a:solidFill>
            <a:schemeClr val="tx2"/>
          </a:solidFill>
          <a:latin typeface="Arial" charset="0"/>
        </a:defRPr>
      </a:lvl6pPr>
      <a:lvl7pPr marL="914400" algn="ctr" defTabSz="2613025" rtl="0" fontAlgn="base">
        <a:spcBef>
          <a:spcPct val="0"/>
        </a:spcBef>
        <a:spcAft>
          <a:spcPct val="0"/>
        </a:spcAft>
        <a:defRPr sz="12600">
          <a:solidFill>
            <a:schemeClr val="tx2"/>
          </a:solidFill>
          <a:latin typeface="Arial" charset="0"/>
        </a:defRPr>
      </a:lvl7pPr>
      <a:lvl8pPr marL="1371600" algn="ctr" defTabSz="2613025" rtl="0" fontAlgn="base">
        <a:spcBef>
          <a:spcPct val="0"/>
        </a:spcBef>
        <a:spcAft>
          <a:spcPct val="0"/>
        </a:spcAft>
        <a:defRPr sz="12600">
          <a:solidFill>
            <a:schemeClr val="tx2"/>
          </a:solidFill>
          <a:latin typeface="Arial" charset="0"/>
        </a:defRPr>
      </a:lvl8pPr>
      <a:lvl9pPr marL="1828800" algn="ctr" defTabSz="2613025" rtl="0" fontAlgn="base">
        <a:spcBef>
          <a:spcPct val="0"/>
        </a:spcBef>
        <a:spcAft>
          <a:spcPct val="0"/>
        </a:spcAft>
        <a:defRPr sz="12600">
          <a:solidFill>
            <a:schemeClr val="tx2"/>
          </a:solidFill>
          <a:latin typeface="Arial" charset="0"/>
        </a:defRPr>
      </a:lvl9pPr>
    </p:titleStyle>
    <p:bodyStyle>
      <a:lvl1pPr marL="979488" indent="-979488" algn="l" defTabSz="2613025" rtl="0" eaLnBrk="0" fontAlgn="base" hangingPunct="0">
        <a:spcBef>
          <a:spcPct val="20000"/>
        </a:spcBef>
        <a:spcAft>
          <a:spcPct val="0"/>
        </a:spcAft>
        <a:buChar char="•"/>
        <a:defRPr sz="9100">
          <a:solidFill>
            <a:schemeClr val="tx1"/>
          </a:solidFill>
          <a:latin typeface="+mn-lt"/>
          <a:ea typeface="+mn-ea"/>
          <a:cs typeface="+mn-cs"/>
        </a:defRPr>
      </a:lvl1pPr>
      <a:lvl2pPr marL="2122488" indent="-815975" algn="l" defTabSz="2613025" rtl="0" eaLnBrk="0" fontAlgn="base" hangingPunct="0">
        <a:spcBef>
          <a:spcPct val="20000"/>
        </a:spcBef>
        <a:spcAft>
          <a:spcPct val="0"/>
        </a:spcAft>
        <a:buChar char="–"/>
        <a:defRPr sz="8000">
          <a:solidFill>
            <a:schemeClr val="tx1"/>
          </a:solidFill>
          <a:latin typeface="+mn-lt"/>
        </a:defRPr>
      </a:lvl2pPr>
      <a:lvl3pPr marL="3265488" indent="-652463" algn="l" defTabSz="2613025" rtl="0" eaLnBrk="0" fontAlgn="base" hangingPunct="0">
        <a:spcBef>
          <a:spcPct val="20000"/>
        </a:spcBef>
        <a:spcAft>
          <a:spcPct val="0"/>
        </a:spcAft>
        <a:buChar char="•"/>
        <a:defRPr sz="6900">
          <a:solidFill>
            <a:schemeClr val="tx1"/>
          </a:solidFill>
          <a:latin typeface="+mn-lt"/>
        </a:defRPr>
      </a:lvl3pPr>
      <a:lvl4pPr marL="4572000" indent="-652463" algn="l" defTabSz="2613025" rtl="0" eaLnBrk="0" fontAlgn="base" hangingPunct="0">
        <a:spcBef>
          <a:spcPct val="20000"/>
        </a:spcBef>
        <a:spcAft>
          <a:spcPct val="0"/>
        </a:spcAft>
        <a:buChar char="–"/>
        <a:defRPr sz="5700">
          <a:solidFill>
            <a:schemeClr val="tx1"/>
          </a:solidFill>
          <a:latin typeface="+mn-lt"/>
        </a:defRPr>
      </a:lvl4pPr>
      <a:lvl5pPr marL="5878513" indent="-654050" algn="l" defTabSz="2613025" rtl="0" eaLnBrk="0" fontAlgn="base" hangingPunct="0">
        <a:spcBef>
          <a:spcPct val="20000"/>
        </a:spcBef>
        <a:spcAft>
          <a:spcPct val="0"/>
        </a:spcAft>
        <a:buChar char="»"/>
        <a:defRPr sz="5700">
          <a:solidFill>
            <a:schemeClr val="tx1"/>
          </a:solidFill>
          <a:latin typeface="+mn-lt"/>
        </a:defRPr>
      </a:lvl5pPr>
      <a:lvl6pPr marL="6335713" indent="-654050" algn="l" defTabSz="2613025" rtl="0" fontAlgn="base">
        <a:spcBef>
          <a:spcPct val="20000"/>
        </a:spcBef>
        <a:spcAft>
          <a:spcPct val="0"/>
        </a:spcAft>
        <a:buChar char="»"/>
        <a:defRPr sz="5700">
          <a:solidFill>
            <a:schemeClr val="tx1"/>
          </a:solidFill>
          <a:latin typeface="+mn-lt"/>
        </a:defRPr>
      </a:lvl6pPr>
      <a:lvl7pPr marL="6792913" indent="-654050" algn="l" defTabSz="2613025" rtl="0" fontAlgn="base">
        <a:spcBef>
          <a:spcPct val="20000"/>
        </a:spcBef>
        <a:spcAft>
          <a:spcPct val="0"/>
        </a:spcAft>
        <a:buChar char="»"/>
        <a:defRPr sz="5700">
          <a:solidFill>
            <a:schemeClr val="tx1"/>
          </a:solidFill>
          <a:latin typeface="+mn-lt"/>
        </a:defRPr>
      </a:lvl7pPr>
      <a:lvl8pPr marL="7250113" indent="-654050" algn="l" defTabSz="2613025" rtl="0" fontAlgn="base">
        <a:spcBef>
          <a:spcPct val="20000"/>
        </a:spcBef>
        <a:spcAft>
          <a:spcPct val="0"/>
        </a:spcAft>
        <a:buChar char="»"/>
        <a:defRPr sz="5700">
          <a:solidFill>
            <a:schemeClr val="tx1"/>
          </a:solidFill>
          <a:latin typeface="+mn-lt"/>
        </a:defRPr>
      </a:lvl8pPr>
      <a:lvl9pPr marL="7707313" indent="-654050" algn="l" defTabSz="2613025" rtl="0" fontAlgn="base">
        <a:spcBef>
          <a:spcPct val="20000"/>
        </a:spcBef>
        <a:spcAft>
          <a:spcPct val="0"/>
        </a:spcAft>
        <a:buChar char="»"/>
        <a:defRPr sz="5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l'sdawn.JPG"/>
          <p:cNvPicPr>
            <a:picLocks noChangeAspect="1"/>
          </p:cNvPicPr>
          <p:nvPr/>
        </p:nvPicPr>
        <p:blipFill>
          <a:blip r:embed="rId2" cstate="print"/>
          <a:stretch>
            <a:fillRect/>
          </a:stretch>
        </p:blipFill>
        <p:spPr>
          <a:xfrm>
            <a:off x="914400" y="1219200"/>
            <a:ext cx="23926800" cy="15925800"/>
          </a:xfrm>
          <a:prstGeom prst="rect">
            <a:avLst/>
          </a:prstGeom>
        </p:spPr>
      </p:pic>
      <p:sp>
        <p:nvSpPr>
          <p:cNvPr id="2050" name="Rectangle 2"/>
          <p:cNvSpPr>
            <a:spLocks noGrp="1" noChangeArrowheads="1"/>
          </p:cNvSpPr>
          <p:nvPr>
            <p:ph type="ctrTitle"/>
          </p:nvPr>
        </p:nvSpPr>
        <p:spPr>
          <a:xfrm>
            <a:off x="0" y="1828800"/>
            <a:ext cx="22250400" cy="6934200"/>
          </a:xfrm>
        </p:spPr>
        <p:txBody>
          <a:bodyPr/>
          <a:lstStyle/>
          <a:p>
            <a:pPr eaLnBrk="1" hangingPunct="1"/>
            <a:r>
              <a:rPr lang="en-US" sz="11500" dirty="0" smtClean="0">
                <a:latin typeface="Times New Roman" pitchFamily="18" charset="0"/>
                <a:cs typeface="Times New Roman" pitchFamily="18" charset="0"/>
              </a:rPr>
              <a:t>Maples on Bald Mt</a:t>
            </a:r>
            <a:br>
              <a:rPr lang="en-US" sz="11500" dirty="0" smtClean="0">
                <a:latin typeface="Times New Roman" pitchFamily="18" charset="0"/>
                <a:cs typeface="Times New Roman" pitchFamily="18" charset="0"/>
              </a:rPr>
            </a:br>
            <a:r>
              <a:rPr lang="en-US" sz="11500" dirty="0" smtClean="0">
                <a:latin typeface="Times New Roman" pitchFamily="18" charset="0"/>
                <a:cs typeface="Times New Roman" pitchFamily="18" charset="0"/>
              </a:rPr>
              <a:t>May 27, 2010:</a:t>
            </a:r>
            <a:br>
              <a:rPr lang="en-US" sz="11500" dirty="0" smtClean="0">
                <a:latin typeface="Times New Roman" pitchFamily="18" charset="0"/>
                <a:cs typeface="Times New Roman" pitchFamily="18" charset="0"/>
              </a:rPr>
            </a:br>
            <a:r>
              <a:rPr lang="en-US" sz="11500" dirty="0" smtClean="0">
                <a:latin typeface="Times New Roman" pitchFamily="18" charset="0"/>
                <a:cs typeface="Times New Roman" pitchFamily="18" charset="0"/>
              </a:rPr>
              <a:t>Argument for More Citizen Scientists</a:t>
            </a:r>
          </a:p>
        </p:txBody>
      </p:sp>
      <p:sp>
        <p:nvSpPr>
          <p:cNvPr id="2051" name="Rectangle 3"/>
          <p:cNvSpPr>
            <a:spLocks noGrp="1" noChangeArrowheads="1"/>
          </p:cNvSpPr>
          <p:nvPr>
            <p:ph type="subTitle" idx="1"/>
          </p:nvPr>
        </p:nvSpPr>
        <p:spPr/>
        <p:txBody>
          <a:bodyPr/>
          <a:lstStyle/>
          <a:p>
            <a:pPr eaLnBrk="1" hangingPunct="1"/>
            <a:r>
              <a:rPr lang="en-US" dirty="0" smtClean="0">
                <a:solidFill>
                  <a:schemeClr val="bg1"/>
                </a:solidFill>
                <a:latin typeface="Times New Roman" pitchFamily="18" charset="0"/>
                <a:cs typeface="Times New Roman" pitchFamily="18" charset="0"/>
              </a:rPr>
              <a:t>Martha Carlson on Dr. Henry Parker’s farm, Campton, NH.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smtClean="0">
                <a:latin typeface="Times New Roman" pitchFamily="18" charset="0"/>
                <a:cs typeface="Times New Roman" pitchFamily="18" charset="0"/>
              </a:rPr>
              <a:t>Damage Appears to be Fresh</a:t>
            </a:r>
          </a:p>
        </p:txBody>
      </p:sp>
      <p:sp>
        <p:nvSpPr>
          <p:cNvPr id="15363" name="Rectangle 3"/>
          <p:cNvSpPr>
            <a:spLocks noGrp="1" noChangeArrowheads="1"/>
          </p:cNvSpPr>
          <p:nvPr>
            <p:ph type="body" idx="1"/>
          </p:nvPr>
        </p:nvSpPr>
        <p:spPr>
          <a:xfrm>
            <a:off x="1371600" y="4267200"/>
            <a:ext cx="9372600" cy="12069763"/>
          </a:xfrm>
        </p:spPr>
        <p:txBody>
          <a:bodyPr/>
          <a:lstStyle/>
          <a:p>
            <a:pPr marL="0" indent="0" eaLnBrk="1" hangingPunct="1">
              <a:buNone/>
            </a:pPr>
            <a:r>
              <a:rPr lang="en-US" dirty="0" smtClean="0">
                <a:latin typeface="Times New Roman" pitchFamily="18" charset="0"/>
                <a:cs typeface="Times New Roman" pitchFamily="18" charset="0"/>
              </a:rPr>
              <a:t>Leaves seem to shrivel as we watch. Tender gold tips drying, green areas curling.</a:t>
            </a:r>
          </a:p>
        </p:txBody>
      </p:sp>
      <p:pic>
        <p:nvPicPr>
          <p:cNvPr id="15364" name="Picture 4" descr="DSC00603"/>
          <p:cNvPicPr>
            <a:picLocks noChangeAspect="1" noChangeArrowheads="1"/>
          </p:cNvPicPr>
          <p:nvPr/>
        </p:nvPicPr>
        <p:blipFill>
          <a:blip r:embed="rId2" cstate="print"/>
          <a:srcRect r="-101" b="10001"/>
          <a:stretch>
            <a:fillRect/>
          </a:stretch>
        </p:blipFill>
        <p:spPr bwMode="auto">
          <a:xfrm>
            <a:off x="11353800" y="3962400"/>
            <a:ext cx="14806046" cy="998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447800" y="1143000"/>
            <a:ext cx="24688800" cy="3048000"/>
          </a:xfrm>
        </p:spPr>
        <p:txBody>
          <a:bodyPr/>
          <a:lstStyle/>
          <a:p>
            <a:pPr eaLnBrk="1" hangingPunct="1"/>
            <a:r>
              <a:rPr lang="en-US" sz="9600" dirty="0" smtClean="0"/>
              <a:t>Ozone Levels High in the Connecticut Valley, West of the White Mts.</a:t>
            </a:r>
          </a:p>
        </p:txBody>
      </p:sp>
      <p:pic>
        <p:nvPicPr>
          <p:cNvPr id="19459" name="Picture 4" descr="airgraph_hazdessubprd579645442560"/>
          <p:cNvPicPr>
            <a:picLocks noChangeAspect="1" noChangeArrowheads="1"/>
          </p:cNvPicPr>
          <p:nvPr/>
        </p:nvPicPr>
        <p:blipFill>
          <a:blip r:embed="rId2" cstate="print"/>
          <a:srcRect/>
          <a:stretch>
            <a:fillRect/>
          </a:stretch>
        </p:blipFill>
        <p:spPr bwMode="auto">
          <a:xfrm>
            <a:off x="13716000" y="5973763"/>
            <a:ext cx="13716000" cy="10058400"/>
          </a:xfrm>
          <a:prstGeom prst="rect">
            <a:avLst/>
          </a:prstGeom>
          <a:noFill/>
          <a:ln w="3175">
            <a:solidFill>
              <a:srgbClr val="000000"/>
            </a:solidFill>
            <a:miter lim="800000"/>
            <a:headEnd/>
            <a:tailEnd/>
          </a:ln>
        </p:spPr>
      </p:pic>
      <p:pic>
        <p:nvPicPr>
          <p:cNvPr id="19460" name="Picture 5" descr="airgraph_hazdessubprd579645442564"/>
          <p:cNvPicPr>
            <a:picLocks noGrp="1" noChangeAspect="1" noChangeArrowheads="1"/>
          </p:cNvPicPr>
          <p:nvPr>
            <p:ph type="body" idx="1"/>
          </p:nvPr>
        </p:nvPicPr>
        <p:blipFill>
          <a:blip r:embed="rId3" cstate="print"/>
          <a:srcRect/>
          <a:stretch>
            <a:fillRect/>
          </a:stretch>
        </p:blipFill>
        <p:spPr>
          <a:xfrm>
            <a:off x="0" y="7086600"/>
            <a:ext cx="14249400" cy="10448925"/>
          </a:xfrm>
          <a:noFill/>
          <a:ln w="3175">
            <a:solidFill>
              <a:srgbClr val="000000"/>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latin typeface="Times New Roman" pitchFamily="18" charset="0"/>
                <a:cs typeface="Times New Roman" pitchFamily="18" charset="0"/>
              </a:rPr>
              <a:t>Fresh </a:t>
            </a:r>
            <a:r>
              <a:rPr lang="en-US" dirty="0" err="1" smtClean="0">
                <a:latin typeface="Times New Roman" pitchFamily="18" charset="0"/>
                <a:cs typeface="Times New Roman" pitchFamily="18" charset="0"/>
              </a:rPr>
              <a:t>Paradermal</a:t>
            </a:r>
            <a:r>
              <a:rPr lang="en-US" dirty="0" smtClean="0">
                <a:latin typeface="Times New Roman" pitchFamily="18" charset="0"/>
                <a:cs typeface="Times New Roman" pitchFamily="18" charset="0"/>
              </a:rPr>
              <a:t> Section</a:t>
            </a:r>
          </a:p>
        </p:txBody>
      </p:sp>
      <p:pic>
        <p:nvPicPr>
          <p:cNvPr id="8195" name="Picture 4" descr="stomate_004"/>
          <p:cNvPicPr>
            <a:picLocks noGrp="1" noChangeAspect="1" noChangeArrowheads="1"/>
          </p:cNvPicPr>
          <p:nvPr>
            <p:ph idx="1"/>
          </p:nvPr>
        </p:nvPicPr>
        <p:blipFill>
          <a:blip r:embed="rId2" cstate="print">
            <a:lum bright="24000"/>
          </a:blip>
          <a:srcRect/>
          <a:stretch>
            <a:fillRect/>
          </a:stretch>
        </p:blipFill>
        <p:spPr>
          <a:xfrm>
            <a:off x="9601200" y="3962400"/>
            <a:ext cx="16092487" cy="12069763"/>
          </a:xfrm>
          <a:noFill/>
          <a:ln w="3175">
            <a:solidFill>
              <a:srgbClr val="000000"/>
            </a:solidFill>
          </a:ln>
        </p:spPr>
      </p:pic>
      <p:sp>
        <p:nvSpPr>
          <p:cNvPr id="4" name="TextBox 3"/>
          <p:cNvSpPr txBox="1"/>
          <p:nvPr/>
        </p:nvSpPr>
        <p:spPr>
          <a:xfrm>
            <a:off x="1524000" y="4419600"/>
            <a:ext cx="7010400" cy="9510296"/>
          </a:xfrm>
          <a:prstGeom prst="rect">
            <a:avLst/>
          </a:prstGeom>
          <a:noFill/>
        </p:spPr>
        <p:txBody>
          <a:bodyPr wrap="square" rtlCol="0">
            <a:spAutoFit/>
          </a:bodyPr>
          <a:lstStyle/>
          <a:p>
            <a:r>
              <a:rPr lang="en-US" dirty="0" smtClean="0">
                <a:latin typeface="Times New Roman" pitchFamily="18" charset="0"/>
                <a:cs typeface="Times New Roman" pitchFamily="18" charset="0"/>
              </a:rPr>
              <a:t>A quickly made section of a leaf shows damage at the tip and on the edge. Red pigment, possibly anthocyanin, appears to be spreading from </a:t>
            </a:r>
            <a:r>
              <a:rPr lang="en-US" dirty="0" err="1" smtClean="0">
                <a:latin typeface="Times New Roman" pitchFamily="18" charset="0"/>
                <a:cs typeface="Times New Roman" pitchFamily="18" charset="0"/>
              </a:rPr>
              <a:t>stomate</a:t>
            </a:r>
            <a:r>
              <a:rPr lang="en-US" dirty="0" smtClean="0">
                <a:latin typeface="Times New Roman" pitchFamily="18" charset="0"/>
                <a:cs typeface="Times New Roman" pitchFamily="18" charset="0"/>
              </a:rPr>
              <a:t>. Cell structures in red area are difficult to see.  This appears to indicate a gas and one that attacks the underside of the leaf.</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066800"/>
            <a:ext cx="23317200" cy="3919537"/>
          </a:xfrm>
        </p:spPr>
        <p:txBody>
          <a:bodyPr/>
          <a:lstStyle/>
          <a:p>
            <a:r>
              <a:rPr lang="en-US" dirty="0" smtClean="0"/>
              <a:t>Could It Be Ozone? Frost?</a:t>
            </a:r>
            <a:endParaRPr lang="en-US" dirty="0"/>
          </a:p>
        </p:txBody>
      </p:sp>
      <p:sp>
        <p:nvSpPr>
          <p:cNvPr id="3" name="Subtitle 2"/>
          <p:cNvSpPr>
            <a:spLocks noGrp="1"/>
          </p:cNvSpPr>
          <p:nvPr>
            <p:ph type="subTitle" idx="1"/>
          </p:nvPr>
        </p:nvSpPr>
        <p:spPr>
          <a:xfrm>
            <a:off x="1676400" y="5562600"/>
            <a:ext cx="5791200" cy="9474200"/>
          </a:xfrm>
        </p:spPr>
        <p:txBody>
          <a:bodyPr/>
          <a:lstStyle/>
          <a:p>
            <a:pPr algn="l"/>
            <a:r>
              <a:rPr lang="en-US" sz="6000" dirty="0" smtClean="0">
                <a:latin typeface="Times New Roman" pitchFamily="18" charset="0"/>
                <a:cs typeface="Times New Roman" pitchFamily="18" charset="0"/>
              </a:rPr>
              <a:t>Damage to string bean leaves at my farm matched on-line photos of ozone damage to deciduous leaves.</a:t>
            </a:r>
          </a:p>
          <a:p>
            <a:pPr algn="l"/>
            <a:r>
              <a:rPr lang="en-US" sz="6000" dirty="0" smtClean="0">
                <a:latin typeface="Times New Roman" pitchFamily="18" charset="0"/>
                <a:cs typeface="Times New Roman" pitchFamily="18" charset="0"/>
              </a:rPr>
              <a:t>Frost generally rolls downhill.</a:t>
            </a:r>
            <a:endParaRPr lang="en-US" sz="6000" dirty="0">
              <a:latin typeface="Times New Roman" pitchFamily="18" charset="0"/>
              <a:cs typeface="Times New Roman" pitchFamily="18" charset="0"/>
            </a:endParaRPr>
          </a:p>
        </p:txBody>
      </p:sp>
      <p:pic>
        <p:nvPicPr>
          <p:cNvPr id="4" name="Picture 3" descr="DSC00969.JPG"/>
          <p:cNvPicPr>
            <a:picLocks noChangeAspect="1"/>
          </p:cNvPicPr>
          <p:nvPr/>
        </p:nvPicPr>
        <p:blipFill>
          <a:blip r:embed="rId2" cstate="print"/>
          <a:stretch>
            <a:fillRect/>
          </a:stretch>
        </p:blipFill>
        <p:spPr>
          <a:xfrm>
            <a:off x="8001000" y="4648200"/>
            <a:ext cx="16662400" cy="12496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r>
              <a:rPr lang="en-US" sz="8000" dirty="0" smtClean="0">
                <a:latin typeface="Times New Roman" pitchFamily="18" charset="0"/>
                <a:cs typeface="Times New Roman" pitchFamily="18" charset="0"/>
              </a:rPr>
              <a:t>A PAN Event? </a:t>
            </a:r>
            <a:r>
              <a:rPr lang="en-US" sz="8000" dirty="0" err="1" smtClean="0">
                <a:latin typeface="Times New Roman" pitchFamily="18" charset="0"/>
                <a:cs typeface="Times New Roman" pitchFamily="18" charset="0"/>
              </a:rPr>
              <a:t>Peroxylacetyl</a:t>
            </a:r>
            <a:r>
              <a:rPr lang="en-US" sz="8000" dirty="0" smtClean="0">
                <a:latin typeface="Times New Roman" pitchFamily="18" charset="0"/>
                <a:cs typeface="Times New Roman" pitchFamily="18" charset="0"/>
              </a:rPr>
              <a:t> nitrate</a:t>
            </a:r>
            <a:r>
              <a:rPr lang="en-US" sz="11500" dirty="0" smtClean="0"/>
              <a:t>.</a:t>
            </a:r>
          </a:p>
        </p:txBody>
      </p:sp>
      <p:pic>
        <p:nvPicPr>
          <p:cNvPr id="9219" name="Picture 4" descr="DSC05527"/>
          <p:cNvPicPr>
            <a:picLocks noGrp="1" noChangeAspect="1" noChangeArrowheads="1"/>
          </p:cNvPicPr>
          <p:nvPr>
            <p:ph idx="1"/>
          </p:nvPr>
        </p:nvPicPr>
        <p:blipFill>
          <a:blip r:embed="rId2" cstate="print">
            <a:lum contrast="-20000"/>
          </a:blip>
          <a:srcRect/>
          <a:stretch>
            <a:fillRect/>
          </a:stretch>
        </p:blipFill>
        <p:spPr>
          <a:xfrm>
            <a:off x="9448800" y="3276600"/>
            <a:ext cx="16092488" cy="12069763"/>
          </a:xfrm>
          <a:noFill/>
          <a:ln w="3175">
            <a:solidFill>
              <a:srgbClr val="000000"/>
            </a:solidFill>
          </a:ln>
        </p:spPr>
      </p:pic>
      <p:sp>
        <p:nvSpPr>
          <p:cNvPr id="9220" name="Text Box 7"/>
          <p:cNvSpPr txBox="1">
            <a:spLocks noChangeArrowheads="1"/>
          </p:cNvSpPr>
          <p:nvPr/>
        </p:nvSpPr>
        <p:spPr bwMode="auto">
          <a:xfrm>
            <a:off x="1600200" y="3886200"/>
            <a:ext cx="7010400" cy="9648795"/>
          </a:xfrm>
          <a:prstGeom prst="rect">
            <a:avLst/>
          </a:prstGeom>
          <a:noFill/>
          <a:ln w="9525">
            <a:noFill/>
            <a:miter lim="800000"/>
            <a:headEnd/>
            <a:tailEnd/>
          </a:ln>
        </p:spPr>
        <p:txBody>
          <a:bodyPr>
            <a:spAutoFit/>
          </a:bodyPr>
          <a:lstStyle/>
          <a:p>
            <a:pPr defTabSz="2613025">
              <a:spcBef>
                <a:spcPct val="50000"/>
              </a:spcBef>
              <a:buFontTx/>
              <a:buChar char="•"/>
            </a:pPr>
            <a:r>
              <a:rPr lang="en-US" sz="5400" dirty="0" smtClean="0">
                <a:latin typeface="Times New Roman" pitchFamily="18" charset="0"/>
                <a:cs typeface="Times New Roman" pitchFamily="18" charset="0"/>
              </a:rPr>
              <a:t>  Observed </a:t>
            </a:r>
            <a:r>
              <a:rPr lang="en-US" sz="5400" dirty="0">
                <a:latin typeface="Times New Roman" pitchFamily="18" charset="0"/>
                <a:cs typeface="Times New Roman" pitchFamily="18" charset="0"/>
              </a:rPr>
              <a:t>in the 1960s, Los Angeles.</a:t>
            </a:r>
          </a:p>
          <a:p>
            <a:pPr defTabSz="2613025">
              <a:spcBef>
                <a:spcPct val="50000"/>
              </a:spcBef>
              <a:buFontTx/>
              <a:buChar char="•"/>
            </a:pPr>
            <a:r>
              <a:rPr lang="en-US" sz="5400" dirty="0" smtClean="0">
                <a:latin typeface="Times New Roman" pitchFamily="18" charset="0"/>
                <a:cs typeface="Times New Roman" pitchFamily="18" charset="0"/>
              </a:rPr>
              <a:t>  Related </a:t>
            </a:r>
            <a:r>
              <a:rPr lang="en-US" sz="5400" dirty="0">
                <a:latin typeface="Times New Roman" pitchFamily="18" charset="0"/>
                <a:cs typeface="Times New Roman" pitchFamily="18" charset="0"/>
              </a:rPr>
              <a:t>to smog, high heat, Spring.</a:t>
            </a:r>
          </a:p>
          <a:p>
            <a:pPr defTabSz="2613025">
              <a:spcBef>
                <a:spcPct val="50000"/>
              </a:spcBef>
              <a:buFontTx/>
              <a:buChar char="•"/>
            </a:pPr>
            <a:r>
              <a:rPr lang="en-US" sz="5400" dirty="0" smtClean="0">
                <a:latin typeface="Times New Roman" pitchFamily="18" charset="0"/>
                <a:cs typeface="Times New Roman" pitchFamily="18" charset="0"/>
              </a:rPr>
              <a:t>  Difficult </a:t>
            </a:r>
            <a:r>
              <a:rPr lang="en-US" sz="5400" dirty="0">
                <a:latin typeface="Times New Roman" pitchFamily="18" charset="0"/>
                <a:cs typeface="Times New Roman" pitchFamily="18" charset="0"/>
              </a:rPr>
              <a:t>to measure in minute amounts in atmosphere.</a:t>
            </a:r>
          </a:p>
          <a:p>
            <a:pPr defTabSz="2613025">
              <a:spcBef>
                <a:spcPct val="50000"/>
              </a:spcBef>
              <a:buFontTx/>
              <a:buChar char="•"/>
            </a:pPr>
            <a:r>
              <a:rPr lang="en-US" sz="5400" dirty="0" smtClean="0">
                <a:latin typeface="Times New Roman" pitchFamily="18" charset="0"/>
                <a:cs typeface="Times New Roman" pitchFamily="18" charset="0"/>
              </a:rPr>
              <a:t>  Not </a:t>
            </a:r>
            <a:r>
              <a:rPr lang="en-US" sz="5400" dirty="0">
                <a:latin typeface="Times New Roman" pitchFamily="18" charset="0"/>
                <a:cs typeface="Times New Roman" pitchFamily="18" charset="0"/>
              </a:rPr>
              <a:t>considered by present EPA or WHO standards.</a:t>
            </a:r>
          </a:p>
        </p:txBody>
      </p:sp>
      <p:sp>
        <p:nvSpPr>
          <p:cNvPr id="5" name="TextBox 4"/>
          <p:cNvSpPr txBox="1"/>
          <p:nvPr/>
        </p:nvSpPr>
        <p:spPr>
          <a:xfrm>
            <a:off x="9525000" y="15773400"/>
            <a:ext cx="16002000" cy="1661993"/>
          </a:xfrm>
          <a:prstGeom prst="rect">
            <a:avLst/>
          </a:prstGeom>
          <a:noFill/>
        </p:spPr>
        <p:txBody>
          <a:bodyPr wrap="square" rtlCol="0">
            <a:spAutoFit/>
          </a:bodyPr>
          <a:lstStyle/>
          <a:p>
            <a:r>
              <a:rPr lang="en-US" dirty="0" smtClean="0">
                <a:latin typeface="Times New Roman" pitchFamily="18" charset="0"/>
                <a:cs typeface="Times New Roman" pitchFamily="18" charset="0"/>
              </a:rPr>
              <a:t>PAN damage recognized by “bronzing” of leaf and </a:t>
            </a:r>
            <a:r>
              <a:rPr lang="en-US" dirty="0" err="1" smtClean="0">
                <a:latin typeface="Times New Roman" pitchFamily="18" charset="0"/>
                <a:cs typeface="Times New Roman" pitchFamily="18" charset="0"/>
              </a:rPr>
              <a:t>daamge</a:t>
            </a:r>
            <a:r>
              <a:rPr lang="en-US" dirty="0" smtClean="0">
                <a:latin typeface="Times New Roman" pitchFamily="18" charset="0"/>
                <a:cs typeface="Times New Roman" pitchFamily="18" charset="0"/>
              </a:rPr>
              <a:t> to underside of leaf. Note burned stomates.</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09800" y="3962400"/>
            <a:ext cx="10439400" cy="9220200"/>
          </a:xfrm>
        </p:spPr>
        <p:txBody>
          <a:bodyPr/>
          <a:lstStyle/>
          <a:p>
            <a:r>
              <a:rPr lang="en-US" sz="8000" dirty="0" smtClean="0">
                <a:latin typeface="Times New Roman" pitchFamily="18" charset="0"/>
                <a:cs typeface="Times New Roman" pitchFamily="18" charset="0"/>
              </a:rPr>
              <a:t>Backward trajectories of air masses on May 26 show northerly winds from the area of Quebec where 86 forest fires were burning 199,000 ha. (SOPFEU). The smoke blew south to Campton at the same elevation as the maples</a:t>
            </a:r>
            <a:endParaRPr lang="en-US" sz="8000" dirty="0">
              <a:latin typeface="Times New Roman" pitchFamily="18" charset="0"/>
              <a:cs typeface="Times New Roman" pitchFamily="18" charset="0"/>
            </a:endParaRPr>
          </a:p>
        </p:txBody>
      </p:sp>
      <p:pic>
        <p:nvPicPr>
          <p:cNvPr id="4" name="Picture 3" descr="image of canada fires.GIF"/>
          <p:cNvPicPr>
            <a:picLocks noChangeAspect="1"/>
          </p:cNvPicPr>
          <p:nvPr/>
        </p:nvPicPr>
        <p:blipFill>
          <a:blip r:embed="rId2" cstate="print"/>
          <a:stretch>
            <a:fillRect/>
          </a:stretch>
        </p:blipFill>
        <p:spPr>
          <a:xfrm>
            <a:off x="14630400" y="2667000"/>
            <a:ext cx="11887200" cy="14757921"/>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524000" y="0"/>
            <a:ext cx="23317200" cy="3919537"/>
          </a:xfrm>
        </p:spPr>
        <p:txBody>
          <a:bodyPr/>
          <a:lstStyle/>
          <a:p>
            <a:r>
              <a:rPr lang="en-US" sz="9600" dirty="0" smtClean="0">
                <a:latin typeface="Times New Roman" pitchFamily="18" charset="0"/>
                <a:cs typeface="Times New Roman" pitchFamily="18" charset="0"/>
              </a:rPr>
              <a:t>A Plume of Ingredients from Canada</a:t>
            </a:r>
            <a:endParaRPr lang="en-US" sz="9600"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914400"/>
            <a:ext cx="23317200" cy="3919537"/>
          </a:xfrm>
        </p:spPr>
        <p:txBody>
          <a:bodyPr/>
          <a:lstStyle/>
          <a:p>
            <a:r>
              <a:rPr lang="en-US" sz="8800" dirty="0" smtClean="0">
                <a:latin typeface="Times New Roman" pitchFamily="18" charset="0"/>
                <a:cs typeface="Times New Roman" pitchFamily="18" charset="0"/>
              </a:rPr>
              <a:t>How Did the Leaves Respond?</a:t>
            </a:r>
            <a:endParaRPr lang="en-US" sz="8800" dirty="0">
              <a:latin typeface="Times New Roman" pitchFamily="18" charset="0"/>
              <a:cs typeface="Times New Roman" pitchFamily="18" charset="0"/>
            </a:endParaRPr>
          </a:p>
        </p:txBody>
      </p:sp>
      <p:sp>
        <p:nvSpPr>
          <p:cNvPr id="3" name="Subtitle 2"/>
          <p:cNvSpPr>
            <a:spLocks noGrp="1"/>
          </p:cNvSpPr>
          <p:nvPr>
            <p:ph type="subTitle" idx="1"/>
          </p:nvPr>
        </p:nvSpPr>
        <p:spPr>
          <a:xfrm>
            <a:off x="4191000" y="12268200"/>
            <a:ext cx="19202400" cy="4673600"/>
          </a:xfrm>
        </p:spPr>
        <p:txBody>
          <a:bodyPr/>
          <a:lstStyle/>
          <a:p>
            <a:pPr algn="l"/>
            <a:r>
              <a:rPr lang="en-US" sz="8000" dirty="0" smtClean="0">
                <a:latin typeface="Times New Roman" pitchFamily="18" charset="0"/>
                <a:cs typeface="Times New Roman" pitchFamily="18" charset="0"/>
              </a:rPr>
              <a:t>Trees at 1</a:t>
            </a:r>
            <a:r>
              <a:rPr lang="en-US" sz="8000" baseline="30000" dirty="0" smtClean="0">
                <a:latin typeface="Times New Roman" pitchFamily="18" charset="0"/>
                <a:cs typeface="Times New Roman" pitchFamily="18" charset="0"/>
              </a:rPr>
              <a:t>st</a:t>
            </a:r>
            <a:r>
              <a:rPr lang="en-US" sz="8000" dirty="0" smtClean="0">
                <a:latin typeface="Times New Roman" pitchFamily="18" charset="0"/>
                <a:cs typeface="Times New Roman" pitchFamily="18" charset="0"/>
              </a:rPr>
              <a:t> cellar hole, 1809 ft., retained damaged leaves. Trees at 2</a:t>
            </a:r>
            <a:r>
              <a:rPr lang="en-US" sz="8000" baseline="30000" dirty="0" smtClean="0">
                <a:latin typeface="Times New Roman" pitchFamily="18" charset="0"/>
                <a:cs typeface="Times New Roman" pitchFamily="18" charset="0"/>
              </a:rPr>
              <a:t>nd</a:t>
            </a:r>
            <a:r>
              <a:rPr lang="en-US" sz="8000" dirty="0" smtClean="0">
                <a:latin typeface="Times New Roman" pitchFamily="18" charset="0"/>
                <a:cs typeface="Times New Roman" pitchFamily="18" charset="0"/>
              </a:rPr>
              <a:t> cellar hole, 1840 ft., retained a few first leaves but had vigorous </a:t>
            </a:r>
            <a:r>
              <a:rPr lang="en-US" sz="8000" dirty="0" err="1" smtClean="0">
                <a:latin typeface="Times New Roman" pitchFamily="18" charset="0"/>
                <a:cs typeface="Times New Roman" pitchFamily="18" charset="0"/>
              </a:rPr>
              <a:t>releafing</a:t>
            </a:r>
            <a:r>
              <a:rPr lang="en-US" sz="8000" dirty="0" smtClean="0">
                <a:latin typeface="Times New Roman" pitchFamily="18" charset="0"/>
                <a:cs typeface="Times New Roman" pitchFamily="18" charset="0"/>
              </a:rPr>
              <a:t>.</a:t>
            </a:r>
            <a:endParaRPr lang="en-US" sz="8000" dirty="0">
              <a:latin typeface="Times New Roman" pitchFamily="18" charset="0"/>
              <a:cs typeface="Times New Roman" pitchFamily="18" charset="0"/>
            </a:endParaRPr>
          </a:p>
        </p:txBody>
      </p:sp>
      <p:pic>
        <p:nvPicPr>
          <p:cNvPr id="5" name="Picture 4" descr="856b.JPG"/>
          <p:cNvPicPr>
            <a:picLocks noChangeAspect="1"/>
          </p:cNvPicPr>
          <p:nvPr/>
        </p:nvPicPr>
        <p:blipFill>
          <a:blip r:embed="rId2" cstate="print"/>
          <a:srcRect l="23438" t="16666" r="21562" b="23334"/>
          <a:stretch>
            <a:fillRect/>
          </a:stretch>
        </p:blipFill>
        <p:spPr>
          <a:xfrm>
            <a:off x="9067800" y="4876800"/>
            <a:ext cx="8077200" cy="6608618"/>
          </a:xfrm>
          <a:prstGeom prst="rect">
            <a:avLst/>
          </a:prstGeom>
          <a:ln w="6350">
            <a:solidFill>
              <a:schemeClr val="tx1"/>
            </a:solidFill>
          </a:ln>
        </p:spPr>
      </p:pic>
      <p:pic>
        <p:nvPicPr>
          <p:cNvPr id="6" name="Picture 5" descr="retainedleaf856.JPG"/>
          <p:cNvPicPr>
            <a:picLocks noChangeAspect="1"/>
          </p:cNvPicPr>
          <p:nvPr/>
        </p:nvPicPr>
        <p:blipFill>
          <a:blip r:embed="rId3" cstate="print"/>
          <a:srcRect l="27500" t="23333" r="30938" b="27500"/>
          <a:stretch>
            <a:fillRect/>
          </a:stretch>
        </p:blipFill>
        <p:spPr>
          <a:xfrm>
            <a:off x="1219200" y="4876800"/>
            <a:ext cx="7300348" cy="6477000"/>
          </a:xfrm>
          <a:prstGeom prst="rect">
            <a:avLst/>
          </a:prstGeom>
          <a:ln w="6350">
            <a:solidFill>
              <a:schemeClr val="tx1"/>
            </a:solidFill>
          </a:ln>
        </p:spPr>
      </p:pic>
      <p:pic>
        <p:nvPicPr>
          <p:cNvPr id="7" name="Picture 6" descr="diagram856.JPG"/>
          <p:cNvPicPr>
            <a:picLocks noChangeAspect="1"/>
          </p:cNvPicPr>
          <p:nvPr/>
        </p:nvPicPr>
        <p:blipFill>
          <a:blip r:embed="rId4" cstate="print">
            <a:lum bright="10000"/>
          </a:blip>
          <a:srcRect l="18750" t="20416" r="19063" b="19167"/>
          <a:stretch>
            <a:fillRect/>
          </a:stretch>
        </p:blipFill>
        <p:spPr>
          <a:xfrm>
            <a:off x="17678400" y="4876800"/>
            <a:ext cx="8993702" cy="6553200"/>
          </a:xfrm>
          <a:prstGeom prst="rect">
            <a:avLst/>
          </a:prstGeom>
          <a:ln w="6350">
            <a:solidFill>
              <a:schemeClr val="tx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1600" y="1066800"/>
            <a:ext cx="23317200" cy="3919537"/>
          </a:xfrm>
        </p:spPr>
        <p:txBody>
          <a:bodyPr/>
          <a:lstStyle/>
          <a:p>
            <a:r>
              <a:rPr lang="en-US" sz="8800" dirty="0" smtClean="0">
                <a:latin typeface="Times New Roman" pitchFamily="18" charset="0"/>
                <a:cs typeface="Times New Roman" pitchFamily="18" charset="0"/>
              </a:rPr>
              <a:t>New Leaves Look Different</a:t>
            </a:r>
            <a:endParaRPr lang="en-US" sz="8800" dirty="0">
              <a:latin typeface="Times New Roman" pitchFamily="18" charset="0"/>
              <a:cs typeface="Times New Roman" pitchFamily="18" charset="0"/>
            </a:endParaRPr>
          </a:p>
        </p:txBody>
      </p:sp>
      <p:sp>
        <p:nvSpPr>
          <p:cNvPr id="3" name="Subtitle 2"/>
          <p:cNvSpPr>
            <a:spLocks noGrp="1"/>
          </p:cNvSpPr>
          <p:nvPr>
            <p:ph type="subTitle" idx="1"/>
          </p:nvPr>
        </p:nvSpPr>
        <p:spPr>
          <a:xfrm>
            <a:off x="1143000" y="10896600"/>
            <a:ext cx="14859000" cy="7391400"/>
          </a:xfrm>
        </p:spPr>
        <p:txBody>
          <a:bodyPr/>
          <a:lstStyle/>
          <a:p>
            <a:r>
              <a:rPr lang="en-US" sz="6000" dirty="0" smtClean="0">
                <a:latin typeface="Times New Roman" pitchFamily="18" charset="0"/>
                <a:cs typeface="Times New Roman" pitchFamily="18" charset="0"/>
              </a:rPr>
              <a:t>New leaves were asymmetrical and had irregular edges and repeated shapes—as if they had been made too fast for proper reading of the RNA. patterns. Is this a mutation? Red maples, at sites even higher, showed extreme lateral budding, another </a:t>
            </a:r>
            <a:r>
              <a:rPr lang="en-US" sz="6000" smtClean="0">
                <a:latin typeface="Times New Roman" pitchFamily="18" charset="0"/>
                <a:cs typeface="Times New Roman" pitchFamily="18" charset="0"/>
              </a:rPr>
              <a:t>possible     malformation </a:t>
            </a:r>
            <a:r>
              <a:rPr lang="en-US" sz="6000" dirty="0" smtClean="0">
                <a:latin typeface="Times New Roman" pitchFamily="18" charset="0"/>
                <a:cs typeface="Times New Roman" pitchFamily="18" charset="0"/>
              </a:rPr>
              <a:t>of cells</a:t>
            </a:r>
            <a:r>
              <a:rPr lang="en-US" sz="7200" dirty="0" smtClean="0">
                <a:latin typeface="Times New Roman" pitchFamily="18" charset="0"/>
                <a:cs typeface="Times New Roman" pitchFamily="18" charset="0"/>
              </a:rPr>
              <a:t>.</a:t>
            </a:r>
            <a:endParaRPr lang="en-US" sz="7200" dirty="0">
              <a:latin typeface="Times New Roman" pitchFamily="18" charset="0"/>
              <a:cs typeface="Times New Roman" pitchFamily="18" charset="0"/>
            </a:endParaRPr>
          </a:p>
        </p:txBody>
      </p:sp>
      <p:pic>
        <p:nvPicPr>
          <p:cNvPr id="4" name="Picture 3" descr="856A.JPG"/>
          <p:cNvPicPr>
            <a:picLocks noChangeAspect="1"/>
          </p:cNvPicPr>
          <p:nvPr/>
        </p:nvPicPr>
        <p:blipFill>
          <a:blip r:embed="rId2" cstate="print">
            <a:lum bright="20000" contrast="10000"/>
          </a:blip>
          <a:srcRect l="20938" t="18333" r="13438" b="5417"/>
          <a:stretch>
            <a:fillRect/>
          </a:stretch>
        </p:blipFill>
        <p:spPr>
          <a:xfrm>
            <a:off x="838200" y="2286000"/>
            <a:ext cx="8305800" cy="7237911"/>
          </a:xfrm>
          <a:prstGeom prst="rect">
            <a:avLst/>
          </a:prstGeom>
          <a:ln w="6350">
            <a:solidFill>
              <a:schemeClr val="tx1"/>
            </a:solidFill>
          </a:ln>
        </p:spPr>
      </p:pic>
      <p:pic>
        <p:nvPicPr>
          <p:cNvPr id="7" name="Picture 6" descr="856b.JPG"/>
          <p:cNvPicPr>
            <a:picLocks noChangeAspect="1"/>
          </p:cNvPicPr>
          <p:nvPr/>
        </p:nvPicPr>
        <p:blipFill>
          <a:blip r:embed="rId3" cstate="print">
            <a:lum bright="20000"/>
          </a:blip>
          <a:srcRect l="27813" t="12917" r="15312" b="7917"/>
          <a:stretch>
            <a:fillRect/>
          </a:stretch>
        </p:blipFill>
        <p:spPr>
          <a:xfrm>
            <a:off x="16916400" y="5257800"/>
            <a:ext cx="8991600" cy="9386835"/>
          </a:xfrm>
          <a:prstGeom prst="rect">
            <a:avLst/>
          </a:prstGeom>
          <a:ln w="6350">
            <a:solidFill>
              <a:schemeClr val="tx1"/>
            </a:solidFill>
          </a:ln>
        </p:spPr>
      </p:pic>
      <p:sp>
        <p:nvSpPr>
          <p:cNvPr id="8" name="TextBox 7"/>
          <p:cNvSpPr txBox="1"/>
          <p:nvPr/>
        </p:nvSpPr>
        <p:spPr>
          <a:xfrm>
            <a:off x="9982200" y="4876800"/>
            <a:ext cx="6019800" cy="5078313"/>
          </a:xfrm>
          <a:prstGeom prst="rect">
            <a:avLst/>
          </a:prstGeom>
          <a:noFill/>
        </p:spPr>
        <p:txBody>
          <a:bodyPr wrap="square" rtlCol="0">
            <a:spAutoFit/>
          </a:bodyPr>
          <a:lstStyle/>
          <a:p>
            <a:r>
              <a:rPr lang="en-US" sz="5400" dirty="0" smtClean="0">
                <a:latin typeface="Times New Roman" pitchFamily="18" charset="0"/>
                <a:cs typeface="Times New Roman" pitchFamily="18" charset="0"/>
              </a:rPr>
              <a:t>New leaves are much lighter green, containing less chlorophyll than older, damaged leaves.</a:t>
            </a:r>
            <a:endParaRPr lang="en-US" sz="5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609600"/>
            <a:ext cx="23317200" cy="3081337"/>
          </a:xfrm>
        </p:spPr>
        <p:txBody>
          <a:bodyPr/>
          <a:lstStyle/>
          <a:p>
            <a:r>
              <a:rPr lang="en-US" sz="8800" dirty="0" smtClean="0">
                <a:latin typeface="Times New Roman" pitchFamily="18" charset="0"/>
                <a:cs typeface="Times New Roman" pitchFamily="18" charset="0"/>
              </a:rPr>
              <a:t>New Leaves Behave Differently</a:t>
            </a:r>
            <a:endParaRPr lang="en-US" sz="8800" dirty="0">
              <a:latin typeface="Times New Roman" pitchFamily="18" charset="0"/>
              <a:cs typeface="Times New Roman" pitchFamily="18" charset="0"/>
            </a:endParaRPr>
          </a:p>
        </p:txBody>
      </p:sp>
      <p:sp>
        <p:nvSpPr>
          <p:cNvPr id="3" name="Subtitle 2"/>
          <p:cNvSpPr>
            <a:spLocks noGrp="1"/>
          </p:cNvSpPr>
          <p:nvPr>
            <p:ph type="subTitle" idx="1"/>
          </p:nvPr>
        </p:nvSpPr>
        <p:spPr>
          <a:xfrm>
            <a:off x="3886200" y="13614400"/>
            <a:ext cx="19202400" cy="4673600"/>
          </a:xfrm>
        </p:spPr>
        <p:txBody>
          <a:bodyPr/>
          <a:lstStyle/>
          <a:p>
            <a:r>
              <a:rPr lang="en-US" sz="5400" dirty="0" smtClean="0">
                <a:latin typeface="Times New Roman" pitchFamily="18" charset="0"/>
                <a:cs typeface="Times New Roman" pitchFamily="18" charset="0"/>
              </a:rPr>
              <a:t>In </a:t>
            </a:r>
            <a:r>
              <a:rPr lang="en-US" sz="5400" dirty="0" err="1" smtClean="0">
                <a:latin typeface="Times New Roman" pitchFamily="18" charset="0"/>
                <a:cs typeface="Times New Roman" pitchFamily="18" charset="0"/>
              </a:rPr>
              <a:t>May,leaves</a:t>
            </a:r>
            <a:r>
              <a:rPr lang="en-US" sz="5400" dirty="0" smtClean="0">
                <a:latin typeface="Times New Roman" pitchFamily="18" charset="0"/>
                <a:cs typeface="Times New Roman" pitchFamily="18" charset="0"/>
              </a:rPr>
              <a:t> from 856 show a loss of chlorophyll and leaves from 856A show extreme senescence. One month later, retained leaves and new leaves show broad deep chlorophyll wells. Reflectance is lower and leaves show water stress but less senescence.</a:t>
            </a:r>
            <a:endParaRPr lang="en-US" sz="5400" dirty="0">
              <a:latin typeface="Times New Roman" pitchFamily="18" charset="0"/>
              <a:cs typeface="Times New Roman" pitchFamily="18" charset="0"/>
            </a:endParaRPr>
          </a:p>
        </p:txBody>
      </p:sp>
      <p:graphicFrame>
        <p:nvGraphicFramePr>
          <p:cNvPr id="4" name="Chart 3"/>
          <p:cNvGraphicFramePr>
            <a:graphicFrameLocks noGrp="1"/>
          </p:cNvGraphicFramePr>
          <p:nvPr/>
        </p:nvGraphicFramePr>
        <p:xfrm>
          <a:off x="14173200" y="5029200"/>
          <a:ext cx="11887200" cy="8305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noGrp="1"/>
          </p:cNvGraphicFramePr>
          <p:nvPr/>
        </p:nvGraphicFramePr>
        <p:xfrm>
          <a:off x="1143000" y="5029200"/>
          <a:ext cx="11887200" cy="8534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1031200" y="6019800"/>
            <a:ext cx="3886200" cy="1631216"/>
          </a:xfrm>
          <a:prstGeom prst="rect">
            <a:avLst/>
          </a:prstGeom>
          <a:solidFill>
            <a:schemeClr val="accent5"/>
          </a:solidFill>
        </p:spPr>
        <p:txBody>
          <a:bodyPr wrap="square" rtlCol="0">
            <a:spAutoFit/>
          </a:bodyPr>
          <a:lstStyle/>
          <a:p>
            <a:r>
              <a:rPr lang="en-US" sz="2000" dirty="0" smtClean="0"/>
              <a:t>Indices 		1</a:t>
            </a:r>
            <a:r>
              <a:rPr lang="en-US" sz="2000" baseline="30000" dirty="0" smtClean="0"/>
              <a:t>st</a:t>
            </a:r>
            <a:r>
              <a:rPr lang="en-US" sz="2000" dirty="0" smtClean="0"/>
              <a:t>	2</a:t>
            </a:r>
            <a:r>
              <a:rPr lang="en-US" sz="2000" baseline="30000" dirty="0" smtClean="0"/>
              <a:t>nd</a:t>
            </a:r>
            <a:endParaRPr lang="en-US" sz="2000" dirty="0" smtClean="0"/>
          </a:p>
          <a:p>
            <a:r>
              <a:rPr lang="en-US" sz="2000" dirty="0" smtClean="0"/>
              <a:t>REIP		719.3	720.8</a:t>
            </a:r>
          </a:p>
          <a:p>
            <a:r>
              <a:rPr lang="en-US" sz="2000" dirty="0" smtClean="0"/>
              <a:t>NDVI		0.873	0.824</a:t>
            </a:r>
          </a:p>
          <a:p>
            <a:r>
              <a:rPr lang="en-US" sz="2000" dirty="0" smtClean="0"/>
              <a:t>TM5/4		0.614	0.652</a:t>
            </a:r>
          </a:p>
          <a:p>
            <a:r>
              <a:rPr lang="en-US" sz="2000" dirty="0" smtClean="0"/>
              <a:t>NIR3/1		0.888	0.876</a:t>
            </a:r>
            <a:endParaRPr lang="en-US"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0"/>
            <a:ext cx="23317200" cy="3919537"/>
          </a:xfrm>
        </p:spPr>
        <p:txBody>
          <a:bodyPr/>
          <a:lstStyle/>
          <a:p>
            <a:r>
              <a:rPr lang="en-US" dirty="0" smtClean="0"/>
              <a:t>Damaged Yet Making Sugar</a:t>
            </a:r>
            <a:endParaRPr lang="en-US" dirty="0"/>
          </a:p>
        </p:txBody>
      </p:sp>
      <p:sp>
        <p:nvSpPr>
          <p:cNvPr id="3" name="Subtitle 2"/>
          <p:cNvSpPr>
            <a:spLocks noGrp="1"/>
          </p:cNvSpPr>
          <p:nvPr>
            <p:ph type="subTitle" idx="1"/>
          </p:nvPr>
        </p:nvSpPr>
        <p:spPr>
          <a:xfrm>
            <a:off x="914400" y="4114800"/>
            <a:ext cx="4572000" cy="11125200"/>
          </a:xfrm>
        </p:spPr>
        <p:txBody>
          <a:bodyPr/>
          <a:lstStyle/>
          <a:p>
            <a:pPr algn="l"/>
            <a:r>
              <a:rPr lang="en-US" sz="5400" dirty="0" smtClean="0"/>
              <a:t>Despite grave damage, older leaves retained on trees at 1840 ft. show deep chlorophyll wells in late August.</a:t>
            </a:r>
            <a:endParaRPr lang="en-US" sz="5400" dirty="0"/>
          </a:p>
        </p:txBody>
      </p:sp>
      <p:graphicFrame>
        <p:nvGraphicFramePr>
          <p:cNvPr id="5" name="Chart 4"/>
          <p:cNvGraphicFramePr>
            <a:graphicFrameLocks noGrp="1"/>
          </p:cNvGraphicFramePr>
          <p:nvPr/>
        </p:nvGraphicFramePr>
        <p:xfrm>
          <a:off x="5791200" y="3733800"/>
          <a:ext cx="20878800" cy="12268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6154400" y="4343400"/>
            <a:ext cx="9906000" cy="1938992"/>
          </a:xfrm>
          <a:prstGeom prst="rect">
            <a:avLst/>
          </a:prstGeom>
          <a:solidFill>
            <a:schemeClr val="accent5"/>
          </a:solidFill>
        </p:spPr>
        <p:txBody>
          <a:bodyPr wrap="square" rtlCol="0">
            <a:spAutoFit/>
          </a:bodyPr>
          <a:lstStyle/>
          <a:p>
            <a:r>
              <a:rPr lang="en-US" sz="2400" dirty="0" smtClean="0"/>
              <a:t>Indices	856	856AOld	856ANew	856BOld	856New</a:t>
            </a:r>
          </a:p>
          <a:p>
            <a:r>
              <a:rPr lang="en-US" sz="2400" dirty="0" smtClean="0"/>
              <a:t>REIP		705.4	   725.4	703.8		730.1		723.9</a:t>
            </a:r>
          </a:p>
          <a:p>
            <a:r>
              <a:rPr lang="en-US" sz="2400" dirty="0" smtClean="0"/>
              <a:t>NDVI		0.836	   0.849	0.805		0.876		0.864</a:t>
            </a:r>
          </a:p>
          <a:p>
            <a:r>
              <a:rPr lang="en-US" sz="2400" dirty="0" smtClean="0"/>
              <a:t>TM5/4		0.612	   0.584	0.611		0.599		0.636</a:t>
            </a:r>
          </a:p>
          <a:p>
            <a:r>
              <a:rPr lang="en-US" sz="2400" dirty="0" smtClean="0"/>
              <a:t>NIR3/1	0.916	   0.939	0.944		0.888		0.906</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mtClean="0">
                <a:latin typeface="Times New Roman" pitchFamily="18" charset="0"/>
                <a:cs typeface="Times New Roman" pitchFamily="18" charset="0"/>
              </a:rPr>
              <a:t>Weather on May 26</a:t>
            </a:r>
          </a:p>
        </p:txBody>
      </p:sp>
      <p:sp>
        <p:nvSpPr>
          <p:cNvPr id="3075" name="Rectangle 3"/>
          <p:cNvSpPr>
            <a:spLocks noGrp="1" noChangeArrowheads="1"/>
          </p:cNvSpPr>
          <p:nvPr>
            <p:ph type="body" idx="1"/>
          </p:nvPr>
        </p:nvSpPr>
        <p:spPr>
          <a:xfrm>
            <a:off x="1371600" y="4267200"/>
            <a:ext cx="25146000" cy="13335000"/>
          </a:xfrm>
        </p:spPr>
        <p:txBody>
          <a:bodyPr/>
          <a:lstStyle/>
          <a:p>
            <a:pPr eaLnBrk="1" hangingPunct="1">
              <a:buFontTx/>
              <a:buNone/>
            </a:pPr>
            <a:r>
              <a:rPr lang="en-US" sz="8300" dirty="0" smtClean="0">
                <a:latin typeface="Times New Roman" pitchFamily="18" charset="0"/>
                <a:cs typeface="Times New Roman" pitchFamily="18" charset="0"/>
              </a:rPr>
              <a:t>92-93</a:t>
            </a:r>
            <a:r>
              <a:rPr lang="en-US" sz="8300" baseline="30000" dirty="0" smtClean="0">
                <a:latin typeface="Times New Roman" pitchFamily="18" charset="0"/>
                <a:cs typeface="Times New Roman" pitchFamily="18" charset="0"/>
              </a:rPr>
              <a:t>o</a:t>
            </a:r>
            <a:r>
              <a:rPr lang="en-US" sz="8300" dirty="0" smtClean="0">
                <a:latin typeface="Times New Roman" pitchFamily="18" charset="0"/>
                <a:cs typeface="Times New Roman" pitchFamily="18" charset="0"/>
              </a:rPr>
              <a:t> F, Campton, U.S. Forest Service headquarters.</a:t>
            </a:r>
          </a:p>
          <a:p>
            <a:pPr eaLnBrk="1" hangingPunct="1">
              <a:buFontTx/>
              <a:buNone/>
            </a:pPr>
            <a:r>
              <a:rPr lang="en-US" sz="8300" dirty="0" smtClean="0">
                <a:latin typeface="Times New Roman" pitchFamily="18" charset="0"/>
                <a:cs typeface="Times New Roman" pitchFamily="18" charset="0"/>
              </a:rPr>
              <a:t>Wind North to Northwest.</a:t>
            </a:r>
          </a:p>
          <a:p>
            <a:pPr eaLnBrk="1" hangingPunct="1">
              <a:buFontTx/>
              <a:buNone/>
            </a:pPr>
            <a:r>
              <a:rPr lang="en-US" sz="8300" dirty="0" smtClean="0">
                <a:latin typeface="Times New Roman" pitchFamily="18" charset="0"/>
                <a:cs typeface="Times New Roman" pitchFamily="18" charset="0"/>
              </a:rPr>
              <a:t>No clouds</a:t>
            </a:r>
          </a:p>
          <a:p>
            <a:pPr eaLnBrk="1" hangingPunct="1">
              <a:buFontTx/>
              <a:buNone/>
            </a:pPr>
            <a:r>
              <a:rPr lang="en-US" sz="8300" dirty="0" smtClean="0">
                <a:latin typeface="Times New Roman" pitchFamily="18" charset="0"/>
                <a:cs typeface="Times New Roman" pitchFamily="18" charset="0"/>
              </a:rPr>
              <a:t>Pine pollen chuffing off trees like smoke.</a:t>
            </a:r>
          </a:p>
          <a:p>
            <a:pPr eaLnBrk="1" hangingPunct="1">
              <a:buFontTx/>
              <a:buNone/>
            </a:pPr>
            <a:r>
              <a:rPr lang="en-US" sz="8300" dirty="0" smtClean="0">
                <a:latin typeface="Times New Roman" pitchFamily="18" charset="0"/>
                <a:cs typeface="Times New Roman" pitchFamily="18" charset="0"/>
              </a:rPr>
              <a:t>Channel 9 reports 96</a:t>
            </a:r>
            <a:r>
              <a:rPr lang="en-US" sz="8300" baseline="30000" dirty="0" smtClean="0">
                <a:latin typeface="Times New Roman" pitchFamily="18" charset="0"/>
                <a:cs typeface="Times New Roman" pitchFamily="18" charset="0"/>
              </a:rPr>
              <a:t>o</a:t>
            </a:r>
            <a:r>
              <a:rPr lang="en-US" sz="8300" dirty="0" smtClean="0">
                <a:latin typeface="Times New Roman" pitchFamily="18" charset="0"/>
                <a:cs typeface="Times New Roman" pitchFamily="18" charset="0"/>
              </a:rPr>
              <a:t> in Lebanon.</a:t>
            </a:r>
          </a:p>
          <a:p>
            <a:pPr eaLnBrk="1" hangingPunct="1">
              <a:buFontTx/>
              <a:buNone/>
            </a:pPr>
            <a:r>
              <a:rPr lang="en-US" sz="8300" dirty="0" smtClean="0">
                <a:latin typeface="Times New Roman" pitchFamily="18" charset="0"/>
                <a:cs typeface="Times New Roman" pitchFamily="18" charset="0"/>
              </a:rPr>
              <a:t>The sky has a blue glint typical of high level O</a:t>
            </a:r>
            <a:r>
              <a:rPr lang="en-US" sz="8300" baseline="-25000" dirty="0" smtClean="0">
                <a:latin typeface="Times New Roman" pitchFamily="18" charset="0"/>
                <a:cs typeface="Times New Roman" pitchFamily="18" charset="0"/>
              </a:rPr>
              <a:t>3</a:t>
            </a:r>
            <a:r>
              <a:rPr lang="en-US" sz="8300" dirty="0" smtClean="0">
                <a:latin typeface="Times New Roman" pitchFamily="18" charset="0"/>
                <a:cs typeface="Times New Roman" pitchFamily="18" charset="0"/>
              </a:rPr>
              <a:t> days.</a:t>
            </a:r>
          </a:p>
          <a:p>
            <a:pPr eaLnBrk="1" hangingPunct="1">
              <a:buFontTx/>
              <a:buNone/>
            </a:pPr>
            <a:r>
              <a:rPr lang="en-US" sz="8300" dirty="0" smtClean="0">
                <a:latin typeface="Times New Roman" pitchFamily="18" charset="0"/>
                <a:cs typeface="Times New Roman" pitchFamily="18" charset="0"/>
              </a:rPr>
              <a:t>Eighty-six fires in Quebec burn 750 sq. km., smoke causing haze and odor in Montreal and New England.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11 in Julywith6.JPG"/>
          <p:cNvPicPr>
            <a:picLocks noChangeAspect="1"/>
          </p:cNvPicPr>
          <p:nvPr/>
        </p:nvPicPr>
        <p:blipFill>
          <a:blip r:embed="rId2" cstate="print"/>
          <a:srcRect/>
          <a:stretch>
            <a:fillRect/>
          </a:stretch>
        </p:blipFill>
        <p:spPr bwMode="auto">
          <a:xfrm>
            <a:off x="5867400" y="1295400"/>
            <a:ext cx="20955000" cy="15716250"/>
          </a:xfrm>
          <a:prstGeom prst="rect">
            <a:avLst/>
          </a:prstGeom>
          <a:noFill/>
          <a:ln w="9525">
            <a:noFill/>
            <a:miter lim="800000"/>
            <a:headEnd/>
            <a:tailEnd/>
          </a:ln>
        </p:spPr>
      </p:pic>
      <p:sp>
        <p:nvSpPr>
          <p:cNvPr id="6" name="Title 1"/>
          <p:cNvSpPr txBox="1">
            <a:spLocks/>
          </p:cNvSpPr>
          <p:nvPr/>
        </p:nvSpPr>
        <p:spPr bwMode="auto">
          <a:xfrm>
            <a:off x="7620000" y="2133600"/>
            <a:ext cx="17811750" cy="3250389"/>
          </a:xfrm>
          <a:prstGeom prst="rect">
            <a:avLst/>
          </a:prstGeom>
          <a:noFill/>
          <a:ln w="9525">
            <a:noFill/>
            <a:miter lim="800000"/>
            <a:headEnd/>
            <a:tailEnd/>
          </a:ln>
        </p:spPr>
        <p:txBody>
          <a:bodyPr vert="horz" wrap="square" lIns="261253" tIns="130627" rIns="261253" bIns="130627" numCol="1" anchor="ctr" anchorCtr="0" compatLnSpc="1">
            <a:prstTxWarp prst="textNoShape">
              <a:avLst/>
            </a:prstTxWarp>
          </a:bodyPr>
          <a:lstStyle/>
          <a:p>
            <a:pPr marL="0" marR="0" lvl="0" indent="0" algn="ctr" defTabSz="2613025" rtl="0" eaLnBrk="1" fontAlgn="base" latinLnBrk="0" hangingPunct="1">
              <a:lnSpc>
                <a:spcPct val="100000"/>
              </a:lnSpc>
              <a:spcBef>
                <a:spcPct val="0"/>
              </a:spcBef>
              <a:spcAft>
                <a:spcPct val="0"/>
              </a:spcAft>
              <a:buClrTx/>
              <a:buSzTx/>
              <a:buFontTx/>
              <a:buNone/>
              <a:tabLst/>
              <a:defRPr/>
            </a:pPr>
            <a:r>
              <a:rPr kumimoji="0" lang="en-US" sz="96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Teacher As Scientist</a:t>
            </a:r>
            <a:r>
              <a:rPr kumimoji="0" lang="en-US" sz="12600" b="0" i="0" u="none" strike="noStrike" kern="0" cap="none" spc="0" normalizeH="0" baseline="0" noProof="0" dirty="0" smtClean="0">
                <a:ln>
                  <a:noFill/>
                </a:ln>
                <a:solidFill>
                  <a:schemeClr val="tx2"/>
                </a:solidFill>
                <a:effectLst/>
                <a:uLnTx/>
                <a:uFillTx/>
                <a:latin typeface="+mj-lt"/>
                <a:ea typeface="+mj-ea"/>
                <a:cs typeface="+mj-cs"/>
              </a:rPr>
              <a:t/>
            </a:r>
            <a:br>
              <a:rPr kumimoji="0" lang="en-US" sz="12600" b="0" i="0" u="none" strike="noStrike" kern="0" cap="none" spc="0" normalizeH="0" baseline="0" noProof="0" dirty="0" smtClean="0">
                <a:ln>
                  <a:noFill/>
                </a:ln>
                <a:solidFill>
                  <a:schemeClr val="tx2"/>
                </a:solidFill>
                <a:effectLst/>
                <a:uLnTx/>
                <a:uFillTx/>
                <a:latin typeface="+mj-lt"/>
                <a:ea typeface="+mj-ea"/>
                <a:cs typeface="+mj-cs"/>
              </a:rPr>
            </a:br>
            <a:endParaRPr kumimoji="0" lang="en-US" sz="126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8" name="TextBox 7"/>
          <p:cNvSpPr txBox="1"/>
          <p:nvPr/>
        </p:nvSpPr>
        <p:spPr>
          <a:xfrm>
            <a:off x="1295400" y="2971800"/>
            <a:ext cx="3886200" cy="7571303"/>
          </a:xfrm>
          <a:prstGeom prst="rect">
            <a:avLst/>
          </a:prstGeom>
          <a:noFill/>
        </p:spPr>
        <p:txBody>
          <a:bodyPr wrap="square" rtlCol="0">
            <a:spAutoFit/>
          </a:bodyPr>
          <a:lstStyle/>
          <a:p>
            <a:r>
              <a:rPr lang="en-US" sz="5400" dirty="0" smtClean="0">
                <a:latin typeface="Times New Roman" pitchFamily="18" charset="0"/>
                <a:cs typeface="Times New Roman" pitchFamily="18" charset="0"/>
              </a:rPr>
              <a:t>Science as “history?”</a:t>
            </a:r>
          </a:p>
          <a:p>
            <a:r>
              <a:rPr lang="en-US" sz="5400" dirty="0" smtClean="0">
                <a:latin typeface="Times New Roman" pitchFamily="18" charset="0"/>
                <a:cs typeface="Times New Roman" pitchFamily="18" charset="0"/>
              </a:rPr>
              <a:t>Or Science as inquiry, following the scientific method to an unknown answer.</a:t>
            </a:r>
            <a:endParaRPr lang="en-US" sz="5400"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667000" y="2177460"/>
            <a:ext cx="12649200" cy="14865608"/>
          </a:xfrm>
          <a:prstGeom prst="rect">
            <a:avLst/>
          </a:prstGeom>
          <a:noFill/>
          <a:ln w="9525">
            <a:noFill/>
            <a:miter lim="800000"/>
            <a:headEnd/>
            <a:tailEnd/>
          </a:ln>
        </p:spPr>
        <p:txBody>
          <a:bodyPr wrap="square" anchor="ctr">
            <a:spAutoFit/>
          </a:bodyPr>
          <a:lstStyle/>
          <a:p>
            <a:pPr indent="457200" algn="l"/>
            <a:r>
              <a:rPr lang="en-US" sz="6000" dirty="0">
                <a:latin typeface="Times New Roman" pitchFamily="18" charset="0"/>
              </a:rPr>
              <a:t> Hypotheses</a:t>
            </a:r>
          </a:p>
          <a:p>
            <a:pPr indent="457200" algn="l">
              <a:buFont typeface="Arial" charset="0"/>
              <a:buChar char="•"/>
            </a:pPr>
            <a:r>
              <a:rPr lang="en-US" sz="6000" dirty="0">
                <a:latin typeface="Times New Roman" pitchFamily="18" charset="0"/>
              </a:rPr>
              <a:t>Science teachers who take on the role of scientist can convey central scientific skills and perspectives to students and  inspire them to learn more science and even to become scientists. </a:t>
            </a:r>
          </a:p>
          <a:p>
            <a:pPr indent="457200" algn="l">
              <a:buFont typeface="Arial" charset="0"/>
              <a:buChar char="•"/>
            </a:pPr>
            <a:r>
              <a:rPr lang="en-US" sz="6000" dirty="0">
                <a:latin typeface="Times New Roman" pitchFamily="18" charset="0"/>
              </a:rPr>
              <a:t>A scientist teacher may also play a critical role in helping to prepare students and society for a great unknown such as climate change.  </a:t>
            </a:r>
          </a:p>
          <a:p>
            <a:pPr indent="457200" algn="l" eaLnBrk="0" hangingPunct="0">
              <a:buFont typeface="Arial" charset="0"/>
              <a:buChar char="•"/>
            </a:pPr>
            <a:r>
              <a:rPr lang="en-US" sz="6000" dirty="0">
                <a:latin typeface="Times New Roman" pitchFamily="18" charset="0"/>
              </a:rPr>
              <a:t>Teachers as scientists might electrify their classrooms, heat up their own interest and pleasure in teaching, and provide, with student help, valuable data, observations and analytical questions for the scientific community. </a:t>
            </a:r>
            <a:endParaRPr lang="en-US" sz="6000" dirty="0">
              <a:latin typeface="Arial" charset="0"/>
            </a:endParaRPr>
          </a:p>
        </p:txBody>
      </p:sp>
      <p:pic>
        <p:nvPicPr>
          <p:cNvPr id="5" name="Picture 6" descr="DSC00006"/>
          <p:cNvPicPr>
            <a:picLocks noChangeAspect="1" noChangeArrowheads="1"/>
          </p:cNvPicPr>
          <p:nvPr/>
        </p:nvPicPr>
        <p:blipFill>
          <a:blip r:embed="rId2" cstate="print"/>
          <a:srcRect l="26137" t="11743" r="55113" b="31818"/>
          <a:stretch>
            <a:fillRect/>
          </a:stretch>
        </p:blipFill>
        <p:spPr bwMode="auto">
          <a:xfrm>
            <a:off x="18364200" y="1143000"/>
            <a:ext cx="7162800" cy="16196243"/>
          </a:xfrm>
          <a:prstGeom prst="rect">
            <a:avLst/>
          </a:prstGeom>
          <a:noFill/>
          <a:ln w="12700">
            <a:solidFill>
              <a:srgbClr val="000000"/>
            </a:solidFill>
            <a:miter lim="800000"/>
            <a:headEnd/>
            <a:tailEnd/>
          </a:ln>
        </p:spPr>
      </p:pic>
      <p:sp>
        <p:nvSpPr>
          <p:cNvPr id="6" name="TextBox 5"/>
          <p:cNvSpPr txBox="1"/>
          <p:nvPr/>
        </p:nvSpPr>
        <p:spPr>
          <a:xfrm>
            <a:off x="1752600" y="990600"/>
            <a:ext cx="14325600" cy="1200329"/>
          </a:xfrm>
          <a:prstGeom prst="rect">
            <a:avLst/>
          </a:prstGeom>
          <a:noFill/>
        </p:spPr>
        <p:txBody>
          <a:bodyPr wrap="square" rtlCol="0">
            <a:spAutoFit/>
          </a:bodyPr>
          <a:lstStyle/>
          <a:p>
            <a:r>
              <a:rPr lang="en-US" sz="7200" dirty="0" smtClean="0">
                <a:latin typeface="Times New Roman" pitchFamily="18" charset="0"/>
                <a:cs typeface="Times New Roman" pitchFamily="18" charset="0"/>
              </a:rPr>
              <a:t>What if A Teacher Were A Scientist?</a:t>
            </a:r>
            <a:endParaRPr lang="en-US" sz="7200" dirty="0">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657600" y="0"/>
            <a:ext cx="36618958" cy="5248680"/>
          </a:xfrm>
        </p:spPr>
        <p:txBody>
          <a:bodyPr/>
          <a:lstStyle/>
          <a:p>
            <a:pPr eaLnBrk="1" hangingPunct="1"/>
            <a:r>
              <a:rPr lang="en-US" dirty="0" smtClean="0">
                <a:latin typeface="Times New Roman" pitchFamily="18" charset="0"/>
                <a:cs typeface="Times New Roman" pitchFamily="18" charset="0"/>
              </a:rPr>
              <a:t>What’s in an Outreach Program?</a:t>
            </a:r>
          </a:p>
        </p:txBody>
      </p:sp>
      <p:sp>
        <p:nvSpPr>
          <p:cNvPr id="6" name="Subtitle 2"/>
          <p:cNvSpPr>
            <a:spLocks noGrp="1"/>
          </p:cNvSpPr>
          <p:nvPr>
            <p:ph type="subTitle" idx="1"/>
          </p:nvPr>
        </p:nvSpPr>
        <p:spPr>
          <a:xfrm>
            <a:off x="4953000" y="4114799"/>
            <a:ext cx="14360376" cy="6257605"/>
          </a:xfrm>
        </p:spPr>
        <p:txBody>
          <a:bodyPr/>
          <a:lstStyle/>
          <a:p>
            <a:pPr eaLnBrk="1" hangingPunct="1"/>
            <a:r>
              <a:rPr lang="en-US" smtClean="0">
                <a:latin typeface="Times New Roman" pitchFamily="18" charset="0"/>
                <a:cs typeface="Times New Roman" pitchFamily="18" charset="0"/>
              </a:rPr>
              <a:t>The scientist</a:t>
            </a:r>
          </a:p>
          <a:p>
            <a:pPr eaLnBrk="1" hangingPunct="1"/>
            <a:r>
              <a:rPr lang="en-US" smtClean="0">
                <a:latin typeface="Times New Roman" pitchFamily="18" charset="0"/>
                <a:cs typeface="Times New Roman" pitchFamily="18" charset="0"/>
              </a:rPr>
              <a:t>The teacher</a:t>
            </a:r>
          </a:p>
          <a:p>
            <a:pPr eaLnBrk="1" hangingPunct="1"/>
            <a:r>
              <a:rPr lang="en-US" smtClean="0">
                <a:latin typeface="Times New Roman" pitchFamily="18" charset="0"/>
                <a:cs typeface="Times New Roman" pitchFamily="18" charset="0"/>
              </a:rPr>
              <a:t>The student</a:t>
            </a:r>
          </a:p>
        </p:txBody>
      </p:sp>
      <p:pic>
        <p:nvPicPr>
          <p:cNvPr id="7" name="Picture 3" descr="DSC00207.JPG"/>
          <p:cNvPicPr>
            <a:picLocks noChangeAspect="1"/>
          </p:cNvPicPr>
          <p:nvPr/>
        </p:nvPicPr>
        <p:blipFill>
          <a:blip r:embed="rId2" cstate="print"/>
          <a:srcRect/>
          <a:stretch>
            <a:fillRect/>
          </a:stretch>
        </p:blipFill>
        <p:spPr bwMode="auto">
          <a:xfrm>
            <a:off x="8915400" y="4343400"/>
            <a:ext cx="17830800" cy="13373100"/>
          </a:xfrm>
          <a:prstGeom prst="rect">
            <a:avLst/>
          </a:prstGeom>
          <a:noFill/>
          <a:ln w="9525">
            <a:noFill/>
            <a:miter lim="800000"/>
            <a:headEnd/>
            <a:tailEnd/>
          </a:ln>
        </p:spPr>
      </p:pic>
      <p:sp>
        <p:nvSpPr>
          <p:cNvPr id="8" name="TextBox 7"/>
          <p:cNvSpPr txBox="1"/>
          <p:nvPr/>
        </p:nvSpPr>
        <p:spPr>
          <a:xfrm>
            <a:off x="2057400" y="6019800"/>
            <a:ext cx="6477000" cy="8263801"/>
          </a:xfrm>
          <a:prstGeom prst="rect">
            <a:avLst/>
          </a:prstGeom>
          <a:noFill/>
        </p:spPr>
        <p:txBody>
          <a:bodyPr wrap="square" rtlCol="0">
            <a:spAutoFit/>
          </a:bodyPr>
          <a:lstStyle/>
          <a:p>
            <a:pPr eaLnBrk="1" hangingPunct="1"/>
            <a:r>
              <a:rPr lang="en-US" sz="9600" dirty="0" smtClean="0">
                <a:latin typeface="Times New Roman" pitchFamily="18" charset="0"/>
                <a:cs typeface="Times New Roman" pitchFamily="18" charset="0"/>
              </a:rPr>
              <a:t>The scientist</a:t>
            </a:r>
          </a:p>
          <a:p>
            <a:pPr eaLnBrk="1" hangingPunct="1"/>
            <a:r>
              <a:rPr lang="en-US" sz="9600" dirty="0" smtClean="0">
                <a:latin typeface="Times New Roman" pitchFamily="18" charset="0"/>
                <a:cs typeface="Times New Roman" pitchFamily="18" charset="0"/>
              </a:rPr>
              <a:t>The teacher</a:t>
            </a:r>
          </a:p>
          <a:p>
            <a:pPr eaLnBrk="1" hangingPunct="1"/>
            <a:r>
              <a:rPr lang="en-US" sz="9600" dirty="0" smtClean="0">
                <a:latin typeface="Times New Roman" pitchFamily="18" charset="0"/>
                <a:cs typeface="Times New Roman" pitchFamily="18" charset="0"/>
              </a:rPr>
              <a:t>The student</a:t>
            </a:r>
          </a:p>
          <a:p>
            <a:pPr eaLnBrk="1" hangingPunct="1"/>
            <a:r>
              <a:rPr lang="en-US" sz="9600" dirty="0" smtClean="0">
                <a:latin typeface="Times New Roman" pitchFamily="18" charset="0"/>
                <a:cs typeface="Times New Roman" pitchFamily="18" charset="0"/>
              </a:rPr>
              <a:t>A partnership.</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362200" y="2667000"/>
            <a:ext cx="16687800" cy="1089025"/>
          </a:xfrm>
          <a:prstGeom prst="rect">
            <a:avLst/>
          </a:prstGeom>
          <a:noFill/>
          <a:ln w="9525">
            <a:noFill/>
            <a:miter lim="800000"/>
            <a:headEnd/>
            <a:tailEnd/>
          </a:ln>
        </p:spPr>
        <p:txBody>
          <a:bodyPr vert="horz" wrap="square" lIns="261253" tIns="130627" rIns="261253" bIns="130627" numCol="1" anchor="ctr" anchorCtr="0" compatLnSpc="1">
            <a:prstTxWarp prst="textNoShape">
              <a:avLst/>
            </a:prstTxWarp>
          </a:bodyPr>
          <a:lstStyle/>
          <a:p>
            <a:pPr marL="0" marR="0" lvl="0" indent="0" algn="ctr" defTabSz="2613025" rtl="0" eaLnBrk="1" fontAlgn="base" latinLnBrk="0" hangingPunct="1">
              <a:lnSpc>
                <a:spcPct val="100000"/>
              </a:lnSpc>
              <a:spcBef>
                <a:spcPct val="0"/>
              </a:spcBef>
              <a:spcAft>
                <a:spcPct val="0"/>
              </a:spcAft>
              <a:buClrTx/>
              <a:buSzTx/>
              <a:buFontTx/>
              <a:buNone/>
              <a:tabLst/>
              <a:defRPr/>
            </a:pPr>
            <a:r>
              <a:rPr kumimoji="0" lang="en-US" sz="126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A New Branch on Forest</a:t>
            </a:r>
            <a:r>
              <a:rPr kumimoji="0" lang="en-US" sz="12600" b="0" i="0" u="none" strike="noStrike" kern="0" cap="none" spc="0" normalizeH="0" noProof="0" dirty="0" smtClean="0">
                <a:ln>
                  <a:noFill/>
                </a:ln>
                <a:solidFill>
                  <a:schemeClr val="tx2"/>
                </a:solidFill>
                <a:effectLst/>
                <a:uLnTx/>
                <a:uFillTx/>
                <a:latin typeface="Times New Roman" pitchFamily="18" charset="0"/>
                <a:ea typeface="+mj-ea"/>
                <a:cs typeface="Times New Roman" pitchFamily="18" charset="0"/>
              </a:rPr>
              <a:t> Watch?</a:t>
            </a:r>
            <a:endParaRPr kumimoji="0" lang="en-US" sz="126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endParaRPr>
          </a:p>
        </p:txBody>
      </p:sp>
      <p:sp>
        <p:nvSpPr>
          <p:cNvPr id="5" name="Subtitle 2"/>
          <p:cNvSpPr txBox="1">
            <a:spLocks/>
          </p:cNvSpPr>
          <p:nvPr/>
        </p:nvSpPr>
        <p:spPr bwMode="auto">
          <a:xfrm>
            <a:off x="2667000" y="11963400"/>
            <a:ext cx="21717000" cy="4648200"/>
          </a:xfrm>
          <a:prstGeom prst="rect">
            <a:avLst/>
          </a:prstGeom>
          <a:noFill/>
          <a:ln w="9525">
            <a:noFill/>
            <a:miter lim="800000"/>
            <a:headEnd/>
            <a:tailEnd/>
          </a:ln>
        </p:spPr>
        <p:txBody>
          <a:bodyPr vert="horz" wrap="square" lIns="261253" tIns="130627" rIns="261253" bIns="130627" numCol="1" anchor="t" anchorCtr="0" compatLnSpc="1">
            <a:prstTxWarp prst="textNoShape">
              <a:avLst/>
            </a:prstTxWarp>
          </a:bodyPr>
          <a:lstStyle/>
          <a:p>
            <a:pPr marL="0" marR="0" lvl="0" indent="0" algn="ctr" defTabSz="2613025" rtl="0" eaLnBrk="1" fontAlgn="base" latinLnBrk="0" hangingPunct="1">
              <a:lnSpc>
                <a:spcPct val="100000"/>
              </a:lnSpc>
              <a:spcBef>
                <a:spcPct val="20000"/>
              </a:spcBef>
              <a:spcAft>
                <a:spcPct val="0"/>
              </a:spcAft>
              <a:buClrTx/>
              <a:buSzTx/>
              <a:buFontTx/>
              <a:buNone/>
              <a:tabLst/>
              <a:defRPr/>
            </a:pPr>
            <a:r>
              <a:rPr kumimoji="0" lang="en-US" sz="9100" b="0" i="0" u="none" strike="noStrike" kern="0" cap="none" spc="0" normalizeH="0" baseline="0" noProof="0" dirty="0" smtClean="0">
                <a:ln>
                  <a:noFill/>
                </a:ln>
                <a:solidFill>
                  <a:schemeClr val="tx1"/>
                </a:solidFill>
                <a:effectLst/>
                <a:uLnTx/>
                <a:uFillTx/>
                <a:latin typeface="+mn-lt"/>
                <a:ea typeface="+mn-ea"/>
                <a:cs typeface="+mn-cs"/>
              </a:rPr>
              <a:t>Prepare labs for school samples.</a:t>
            </a:r>
          </a:p>
          <a:p>
            <a:pPr marL="0" marR="0" lvl="0" indent="0" algn="ctr" defTabSz="2613025" rtl="0" eaLnBrk="1" fontAlgn="base" latinLnBrk="0" hangingPunct="1">
              <a:lnSpc>
                <a:spcPct val="100000"/>
              </a:lnSpc>
              <a:spcBef>
                <a:spcPct val="20000"/>
              </a:spcBef>
              <a:spcAft>
                <a:spcPct val="0"/>
              </a:spcAft>
              <a:buClrTx/>
              <a:buSzTx/>
              <a:buFontTx/>
              <a:buNone/>
              <a:tabLst/>
              <a:defRPr/>
            </a:pPr>
            <a:r>
              <a:rPr kumimoji="0" lang="en-US" sz="9100" b="0" i="0" u="none" strike="noStrike" kern="0" cap="none" spc="0" normalizeH="0" baseline="0" noProof="0" dirty="0" smtClean="0">
                <a:ln>
                  <a:noFill/>
                </a:ln>
                <a:solidFill>
                  <a:schemeClr val="tx1"/>
                </a:solidFill>
                <a:effectLst/>
                <a:uLnTx/>
                <a:uFillTx/>
                <a:latin typeface="+mn-lt"/>
                <a:ea typeface="+mn-ea"/>
                <a:cs typeface="+mn-cs"/>
              </a:rPr>
              <a:t>Build in time for classes to think, analyze.</a:t>
            </a:r>
          </a:p>
          <a:p>
            <a:pPr marL="0" marR="0" lvl="0" indent="0" algn="ctr" defTabSz="2613025" rtl="0" eaLnBrk="1" fontAlgn="base" latinLnBrk="0" hangingPunct="1">
              <a:lnSpc>
                <a:spcPct val="100000"/>
              </a:lnSpc>
              <a:spcBef>
                <a:spcPct val="20000"/>
              </a:spcBef>
              <a:spcAft>
                <a:spcPct val="0"/>
              </a:spcAft>
              <a:buClrTx/>
              <a:buSzTx/>
              <a:buFontTx/>
              <a:buNone/>
              <a:tabLst/>
              <a:defRPr/>
            </a:pPr>
            <a:r>
              <a:rPr kumimoji="0" lang="en-US" sz="9100" b="0" i="0" u="none" strike="noStrike" kern="0" cap="none" spc="0" normalizeH="0" baseline="0" noProof="0" dirty="0" smtClean="0">
                <a:ln>
                  <a:noFill/>
                </a:ln>
                <a:solidFill>
                  <a:schemeClr val="tx1"/>
                </a:solidFill>
                <a:effectLst/>
                <a:uLnTx/>
                <a:uFillTx/>
                <a:latin typeface="+mn-lt"/>
                <a:ea typeface="+mn-ea"/>
                <a:cs typeface="+mn-cs"/>
              </a:rPr>
              <a:t>Listen to what teachers see and think.</a:t>
            </a:r>
          </a:p>
          <a:p>
            <a:pPr marL="0" marR="0" lvl="0" indent="0" algn="ctr" defTabSz="2613025" rtl="0" eaLnBrk="1" fontAlgn="base" latinLnBrk="0" hangingPunct="1">
              <a:lnSpc>
                <a:spcPct val="100000"/>
              </a:lnSpc>
              <a:spcBef>
                <a:spcPct val="20000"/>
              </a:spcBef>
              <a:spcAft>
                <a:spcPct val="0"/>
              </a:spcAft>
              <a:buClrTx/>
              <a:buSzTx/>
              <a:buFontTx/>
              <a:buNone/>
              <a:tabLst/>
              <a:defRPr/>
            </a:pPr>
            <a:endParaRPr kumimoji="0" lang="en-US" sz="91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6" name="Picture 3" descr="824 Sept. 29.JPG"/>
          <p:cNvPicPr>
            <a:picLocks noChangeAspect="1"/>
          </p:cNvPicPr>
          <p:nvPr/>
        </p:nvPicPr>
        <p:blipFill>
          <a:blip r:embed="rId2" cstate="print"/>
          <a:srcRect l="13815" t="5264" r="19080" b="13158"/>
          <a:stretch>
            <a:fillRect/>
          </a:stretch>
        </p:blipFill>
        <p:spPr bwMode="auto">
          <a:xfrm>
            <a:off x="3962400" y="5410200"/>
            <a:ext cx="5562600" cy="5071782"/>
          </a:xfrm>
          <a:prstGeom prst="rect">
            <a:avLst/>
          </a:prstGeom>
          <a:noFill/>
          <a:ln w="9525">
            <a:noFill/>
            <a:miter lim="800000"/>
            <a:headEnd/>
            <a:tailEnd/>
          </a:ln>
        </p:spPr>
      </p:pic>
      <p:pic>
        <p:nvPicPr>
          <p:cNvPr id="7" name="Picture 4" descr="logo.JPG"/>
          <p:cNvPicPr>
            <a:picLocks noChangeAspect="1"/>
          </p:cNvPicPr>
          <p:nvPr/>
        </p:nvPicPr>
        <p:blipFill>
          <a:blip r:embed="rId3" cstate="print"/>
          <a:srcRect l="18121" t="8054" r="17450" b="11409"/>
          <a:stretch>
            <a:fillRect/>
          </a:stretch>
        </p:blipFill>
        <p:spPr bwMode="auto">
          <a:xfrm>
            <a:off x="9829800" y="5715000"/>
            <a:ext cx="5235388" cy="4908176"/>
          </a:xfrm>
          <a:prstGeom prst="rect">
            <a:avLst/>
          </a:prstGeom>
          <a:noFill/>
          <a:ln w="9525">
            <a:noFill/>
            <a:miter lim="800000"/>
            <a:headEnd/>
            <a:tailEnd/>
          </a:ln>
        </p:spPr>
      </p:pic>
      <p:pic>
        <p:nvPicPr>
          <p:cNvPr id="8" name="Picture 5" descr="DSC00600.JPG"/>
          <p:cNvPicPr>
            <a:picLocks noChangeAspect="1"/>
          </p:cNvPicPr>
          <p:nvPr/>
        </p:nvPicPr>
        <p:blipFill>
          <a:blip r:embed="rId4" cstate="print"/>
          <a:srcRect l="14536" t="4651" r="3488" b="6976"/>
          <a:stretch>
            <a:fillRect/>
          </a:stretch>
        </p:blipFill>
        <p:spPr bwMode="auto">
          <a:xfrm>
            <a:off x="15849600" y="4800600"/>
            <a:ext cx="7689476" cy="621702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Lots to Consider. Lots to Research</a:t>
            </a:r>
            <a:endParaRPr lang="en-US" dirty="0"/>
          </a:p>
        </p:txBody>
      </p:sp>
      <p:sp>
        <p:nvSpPr>
          <p:cNvPr id="3" name="Subtitle 2"/>
          <p:cNvSpPr>
            <a:spLocks noGrp="1"/>
          </p:cNvSpPr>
          <p:nvPr>
            <p:ph type="subTitle" idx="1"/>
          </p:nvPr>
        </p:nvSpPr>
        <p:spPr/>
        <p:txBody>
          <a:bodyPr/>
          <a:lstStyle/>
          <a:p>
            <a:r>
              <a:rPr lang="en-US" smtClean="0"/>
              <a:t>Thank you.</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DSC00593"/>
          <p:cNvPicPr>
            <a:picLocks noChangeAspect="1" noChangeArrowheads="1"/>
          </p:cNvPicPr>
          <p:nvPr/>
        </p:nvPicPr>
        <p:blipFill>
          <a:blip r:embed="rId2" cstate="print"/>
          <a:srcRect/>
          <a:stretch>
            <a:fillRect/>
          </a:stretch>
        </p:blipFill>
        <p:spPr bwMode="auto">
          <a:xfrm>
            <a:off x="3886200" y="1422400"/>
            <a:ext cx="22479000" cy="14986000"/>
          </a:xfrm>
          <a:prstGeom prst="rect">
            <a:avLst/>
          </a:prstGeom>
          <a:noFill/>
          <a:ln w="9525">
            <a:noFill/>
            <a:miter lim="800000"/>
            <a:headEnd/>
            <a:tailEnd/>
          </a:ln>
        </p:spPr>
      </p:pic>
      <p:sp>
        <p:nvSpPr>
          <p:cNvPr id="4099" name="Rectangle 2"/>
          <p:cNvSpPr>
            <a:spLocks noGrp="1" noChangeArrowheads="1"/>
          </p:cNvSpPr>
          <p:nvPr>
            <p:ph type="title"/>
          </p:nvPr>
        </p:nvSpPr>
        <p:spPr>
          <a:xfrm>
            <a:off x="1295400" y="685800"/>
            <a:ext cx="24688800" cy="3048000"/>
          </a:xfrm>
        </p:spPr>
        <p:txBody>
          <a:bodyPr/>
          <a:lstStyle/>
          <a:p>
            <a:pPr eaLnBrk="1" hangingPunct="1"/>
            <a:r>
              <a:rPr lang="en-US" smtClean="0">
                <a:latin typeface="Times New Roman" pitchFamily="18" charset="0"/>
                <a:cs typeface="Times New Roman" pitchFamily="18" charset="0"/>
              </a:rPr>
              <a:t>May 27, Campton, NH</a:t>
            </a:r>
          </a:p>
        </p:txBody>
      </p:sp>
      <p:sp>
        <p:nvSpPr>
          <p:cNvPr id="4100" name="Rectangle 3"/>
          <p:cNvSpPr>
            <a:spLocks noGrp="1" noChangeArrowheads="1"/>
          </p:cNvSpPr>
          <p:nvPr>
            <p:ph type="body" idx="1"/>
          </p:nvPr>
        </p:nvSpPr>
        <p:spPr>
          <a:xfrm>
            <a:off x="3733800" y="16581438"/>
            <a:ext cx="24460200" cy="1706562"/>
          </a:xfrm>
        </p:spPr>
        <p:txBody>
          <a:bodyPr/>
          <a:lstStyle/>
          <a:p>
            <a:pPr eaLnBrk="1" hangingPunct="1">
              <a:lnSpc>
                <a:spcPct val="80000"/>
              </a:lnSpc>
              <a:buFontTx/>
              <a:buNone/>
            </a:pPr>
            <a:r>
              <a:rPr lang="en-US" sz="5700" smtClean="0">
                <a:latin typeface="Times New Roman" pitchFamily="18" charset="0"/>
                <a:cs typeface="Times New Roman" pitchFamily="18" charset="0"/>
              </a:rPr>
              <a:t>Berry Farm looking north to Cannon Mt. and Franconia Notch.1600 feet.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smtClean="0">
                <a:latin typeface="Times New Roman" pitchFamily="18" charset="0"/>
                <a:cs typeface="Times New Roman" pitchFamily="18" charset="0"/>
              </a:rPr>
              <a:t>First Cellar Hole, 1809 ft.</a:t>
            </a:r>
          </a:p>
        </p:txBody>
      </p:sp>
      <p:sp>
        <p:nvSpPr>
          <p:cNvPr id="5123" name="Rectangle 3"/>
          <p:cNvSpPr>
            <a:spLocks noGrp="1" noChangeArrowheads="1"/>
          </p:cNvSpPr>
          <p:nvPr>
            <p:ph type="body" idx="1"/>
          </p:nvPr>
        </p:nvSpPr>
        <p:spPr>
          <a:xfrm>
            <a:off x="1371600" y="4267200"/>
            <a:ext cx="5867400" cy="12069763"/>
          </a:xfrm>
        </p:spPr>
        <p:txBody>
          <a:bodyPr/>
          <a:lstStyle/>
          <a:p>
            <a:pPr marL="0" indent="0" eaLnBrk="1" hangingPunct="1">
              <a:buFontTx/>
              <a:buNone/>
            </a:pPr>
            <a:r>
              <a:rPr lang="en-US" smtClean="0">
                <a:latin typeface="Times New Roman" pitchFamily="18" charset="0"/>
                <a:cs typeface="Times New Roman" pitchFamily="18" charset="0"/>
              </a:rPr>
              <a:t>We notice canopy looks unusually thin.</a:t>
            </a:r>
          </a:p>
        </p:txBody>
      </p:sp>
      <p:pic>
        <p:nvPicPr>
          <p:cNvPr id="5124" name="Picture 4" descr="DSC00577"/>
          <p:cNvPicPr>
            <a:picLocks noChangeAspect="1" noChangeArrowheads="1"/>
          </p:cNvPicPr>
          <p:nvPr/>
        </p:nvPicPr>
        <p:blipFill>
          <a:blip r:embed="rId2" cstate="print"/>
          <a:srcRect/>
          <a:stretch>
            <a:fillRect/>
          </a:stretch>
        </p:blipFill>
        <p:spPr bwMode="auto">
          <a:xfrm>
            <a:off x="7772400" y="3860800"/>
            <a:ext cx="18745200" cy="1249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latin typeface="Times New Roman" pitchFamily="18" charset="0"/>
                <a:cs typeface="Times New Roman" pitchFamily="18" charset="0"/>
              </a:rPr>
              <a:t>Leaf Samples, Tree 856</a:t>
            </a:r>
          </a:p>
        </p:txBody>
      </p:sp>
      <p:sp>
        <p:nvSpPr>
          <p:cNvPr id="6147" name="Rectangle 3"/>
          <p:cNvSpPr>
            <a:spLocks noGrp="1" noChangeArrowheads="1"/>
          </p:cNvSpPr>
          <p:nvPr>
            <p:ph type="body" idx="1"/>
          </p:nvPr>
        </p:nvSpPr>
        <p:spPr>
          <a:xfrm>
            <a:off x="762000" y="4114800"/>
            <a:ext cx="7315200" cy="12222163"/>
          </a:xfrm>
        </p:spPr>
        <p:txBody>
          <a:bodyPr/>
          <a:lstStyle/>
          <a:p>
            <a:pPr marL="0" indent="0">
              <a:buNone/>
            </a:pPr>
            <a:r>
              <a:rPr lang="en-US" sz="7200" dirty="0" smtClean="0">
                <a:latin typeface="Times New Roman" pitchFamily="18" charset="0"/>
                <a:cs typeface="Times New Roman" pitchFamily="18" charset="0"/>
              </a:rPr>
              <a:t>Tips of leaves appear to have been dipped in gold paint.</a:t>
            </a:r>
          </a:p>
          <a:p>
            <a:pPr marL="0" indent="0">
              <a:buNone/>
            </a:pPr>
            <a:r>
              <a:rPr lang="en-US" sz="7200" dirty="0" smtClean="0">
                <a:latin typeface="Times New Roman" pitchFamily="18" charset="0"/>
                <a:cs typeface="Times New Roman" pitchFamily="18" charset="0"/>
              </a:rPr>
              <a:t>Leaves are withering.</a:t>
            </a:r>
          </a:p>
          <a:p>
            <a:pPr marL="0" indent="0" eaLnBrk="1" hangingPunct="1">
              <a:buFontTx/>
              <a:buNone/>
            </a:pPr>
            <a:endParaRPr lang="en-US" sz="7200" dirty="0" smtClean="0">
              <a:latin typeface="Times New Roman" pitchFamily="18" charset="0"/>
              <a:cs typeface="Times New Roman" pitchFamily="18" charset="0"/>
            </a:endParaRPr>
          </a:p>
        </p:txBody>
      </p:sp>
      <p:pic>
        <p:nvPicPr>
          <p:cNvPr id="5" name="Picture 4" descr="DSC00600"/>
          <p:cNvPicPr>
            <a:picLocks noChangeAspect="1" noChangeArrowheads="1"/>
          </p:cNvPicPr>
          <p:nvPr/>
        </p:nvPicPr>
        <p:blipFill>
          <a:blip r:embed="rId2" cstate="print"/>
          <a:srcRect/>
          <a:stretch>
            <a:fillRect/>
          </a:stretch>
        </p:blipFill>
        <p:spPr bwMode="auto">
          <a:xfrm>
            <a:off x="8915400" y="3657600"/>
            <a:ext cx="15341600" cy="1150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latin typeface="Times New Roman" pitchFamily="18" charset="0"/>
                <a:cs typeface="Times New Roman" pitchFamily="18" charset="0"/>
              </a:rPr>
              <a:t>Climbing Higher</a:t>
            </a:r>
          </a:p>
        </p:txBody>
      </p:sp>
      <p:sp>
        <p:nvSpPr>
          <p:cNvPr id="10243" name="Rectangle 3"/>
          <p:cNvSpPr>
            <a:spLocks noGrp="1" noChangeArrowheads="1"/>
          </p:cNvSpPr>
          <p:nvPr>
            <p:ph type="body" idx="1"/>
          </p:nvPr>
        </p:nvSpPr>
        <p:spPr>
          <a:xfrm>
            <a:off x="15925800" y="4267200"/>
            <a:ext cx="10134600" cy="12069763"/>
          </a:xfrm>
        </p:spPr>
        <p:txBody>
          <a:bodyPr/>
          <a:lstStyle/>
          <a:p>
            <a:pPr marL="0" indent="0" eaLnBrk="1" hangingPunct="1">
              <a:buFontTx/>
              <a:buNone/>
            </a:pPr>
            <a:r>
              <a:rPr lang="en-US" sz="8000" dirty="0" smtClean="0">
                <a:latin typeface="Times New Roman" pitchFamily="18" charset="0"/>
                <a:cs typeface="Times New Roman" pitchFamily="18" charset="0"/>
              </a:rPr>
              <a:t>As we climbed, the canopy became thinner among the maples. Ash, </a:t>
            </a:r>
            <a:r>
              <a:rPr lang="en-US" sz="8000" i="1" dirty="0" err="1" smtClean="0">
                <a:latin typeface="Times New Roman" pitchFamily="18" charset="0"/>
                <a:cs typeface="Times New Roman" pitchFamily="18" charset="0"/>
              </a:rPr>
              <a:t>Fraxinus</a:t>
            </a:r>
            <a:r>
              <a:rPr lang="en-US" sz="8000" i="1" dirty="0" smtClean="0">
                <a:latin typeface="Times New Roman" pitchFamily="18" charset="0"/>
                <a:cs typeface="Times New Roman" pitchFamily="18" charset="0"/>
              </a:rPr>
              <a:t> </a:t>
            </a:r>
            <a:r>
              <a:rPr lang="en-US" sz="8000" i="1" dirty="0" err="1" smtClean="0">
                <a:latin typeface="Times New Roman" pitchFamily="18" charset="0"/>
                <a:cs typeface="Times New Roman" pitchFamily="18" charset="0"/>
              </a:rPr>
              <a:t>pennsylvanica</a:t>
            </a:r>
            <a:r>
              <a:rPr lang="en-US" sz="8000" i="1" dirty="0" smtClean="0">
                <a:latin typeface="Times New Roman" pitchFamily="18" charset="0"/>
                <a:cs typeface="Times New Roman" pitchFamily="18" charset="0"/>
              </a:rPr>
              <a:t>., </a:t>
            </a:r>
            <a:r>
              <a:rPr lang="en-US" sz="8000" dirty="0" smtClean="0">
                <a:latin typeface="Times New Roman" pitchFamily="18" charset="0"/>
                <a:cs typeface="Times New Roman" pitchFamily="18" charset="0"/>
              </a:rPr>
              <a:t>and yellow birch, </a:t>
            </a:r>
            <a:r>
              <a:rPr lang="en-US" sz="8000" i="1" dirty="0" smtClean="0">
                <a:latin typeface="Times New Roman" pitchFamily="18" charset="0"/>
                <a:cs typeface="Times New Roman" pitchFamily="18" charset="0"/>
              </a:rPr>
              <a:t>Betula </a:t>
            </a:r>
            <a:r>
              <a:rPr lang="en-US" sz="8000" i="1" dirty="0" err="1" smtClean="0">
                <a:latin typeface="Times New Roman" pitchFamily="18" charset="0"/>
                <a:cs typeface="Times New Roman" pitchFamily="18" charset="0"/>
              </a:rPr>
              <a:t>allegheniensis</a:t>
            </a:r>
            <a:r>
              <a:rPr lang="en-US" sz="8000" i="1" dirty="0" smtClean="0">
                <a:latin typeface="Times New Roman" pitchFamily="18" charset="0"/>
                <a:cs typeface="Times New Roman" pitchFamily="18" charset="0"/>
              </a:rPr>
              <a:t>, </a:t>
            </a:r>
            <a:r>
              <a:rPr lang="en-US" sz="8000" dirty="0" smtClean="0">
                <a:latin typeface="Times New Roman" pitchFamily="18" charset="0"/>
                <a:cs typeface="Times New Roman" pitchFamily="18" charset="0"/>
              </a:rPr>
              <a:t>did not appear to be affected.</a:t>
            </a:r>
          </a:p>
        </p:txBody>
      </p:sp>
      <p:pic>
        <p:nvPicPr>
          <p:cNvPr id="10244" name="Picture 4" descr="DSC00584"/>
          <p:cNvPicPr>
            <a:picLocks noChangeAspect="1" noChangeArrowheads="1"/>
          </p:cNvPicPr>
          <p:nvPr/>
        </p:nvPicPr>
        <p:blipFill>
          <a:blip r:embed="rId2" cstate="print"/>
          <a:srcRect/>
          <a:stretch>
            <a:fillRect/>
          </a:stretch>
        </p:blipFill>
        <p:spPr bwMode="auto">
          <a:xfrm>
            <a:off x="2057400" y="3657600"/>
            <a:ext cx="12458700" cy="1363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smtClean="0"/>
              <a:t>Second Cellar Hole, 1840 feet</a:t>
            </a:r>
          </a:p>
        </p:txBody>
      </p:sp>
      <p:sp>
        <p:nvSpPr>
          <p:cNvPr id="12291" name="Rectangle 3"/>
          <p:cNvSpPr>
            <a:spLocks noGrp="1" noChangeArrowheads="1"/>
          </p:cNvSpPr>
          <p:nvPr>
            <p:ph type="body" idx="1"/>
          </p:nvPr>
        </p:nvSpPr>
        <p:spPr>
          <a:xfrm>
            <a:off x="609600" y="4191000"/>
            <a:ext cx="6477000" cy="12069763"/>
          </a:xfrm>
        </p:spPr>
        <p:txBody>
          <a:bodyPr/>
          <a:lstStyle/>
          <a:p>
            <a:pPr marL="0" indent="0" eaLnBrk="1" hangingPunct="1">
              <a:buFontTx/>
              <a:buNone/>
            </a:pPr>
            <a:r>
              <a:rPr lang="en-US" dirty="0" smtClean="0">
                <a:latin typeface="Times New Roman" pitchFamily="18" charset="0"/>
                <a:cs typeface="Times New Roman" pitchFamily="18" charset="0"/>
              </a:rPr>
              <a:t>At 1840 ft., maple canopy was thin and had a visible brownish tinge.</a:t>
            </a:r>
          </a:p>
        </p:txBody>
      </p:sp>
      <p:pic>
        <p:nvPicPr>
          <p:cNvPr id="12292" name="Picture 4" descr="DSC00590"/>
          <p:cNvPicPr>
            <a:picLocks noChangeAspect="1" noChangeArrowheads="1"/>
          </p:cNvPicPr>
          <p:nvPr/>
        </p:nvPicPr>
        <p:blipFill>
          <a:blip r:embed="rId2" cstate="print"/>
          <a:srcRect/>
          <a:stretch>
            <a:fillRect/>
          </a:stretch>
        </p:blipFill>
        <p:spPr bwMode="auto">
          <a:xfrm>
            <a:off x="7162800" y="3429000"/>
            <a:ext cx="19659600" cy="1310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DSC00592"/>
          <p:cNvPicPr>
            <a:picLocks noChangeAspect="1" noChangeArrowheads="1"/>
          </p:cNvPicPr>
          <p:nvPr/>
        </p:nvPicPr>
        <p:blipFill>
          <a:blip r:embed="rId2" cstate="print"/>
          <a:srcRect/>
          <a:stretch>
            <a:fillRect/>
          </a:stretch>
        </p:blipFill>
        <p:spPr bwMode="auto">
          <a:xfrm>
            <a:off x="7772400" y="3251200"/>
            <a:ext cx="19050000" cy="12700000"/>
          </a:xfrm>
          <a:prstGeom prst="rect">
            <a:avLst/>
          </a:prstGeom>
          <a:noFill/>
          <a:ln w="9525">
            <a:noFill/>
            <a:miter lim="800000"/>
            <a:headEnd/>
            <a:tailEnd/>
          </a:ln>
        </p:spPr>
      </p:pic>
      <p:sp>
        <p:nvSpPr>
          <p:cNvPr id="13315" name="Rectangle 2"/>
          <p:cNvSpPr>
            <a:spLocks noGrp="1" noChangeArrowheads="1"/>
          </p:cNvSpPr>
          <p:nvPr>
            <p:ph type="title"/>
          </p:nvPr>
        </p:nvSpPr>
        <p:spPr>
          <a:xfrm>
            <a:off x="1676400" y="533400"/>
            <a:ext cx="24688800" cy="3048000"/>
          </a:xfrm>
        </p:spPr>
        <p:txBody>
          <a:bodyPr/>
          <a:lstStyle/>
          <a:p>
            <a:pPr eaLnBrk="1" hangingPunct="1"/>
            <a:r>
              <a:rPr lang="en-US" dirty="0" smtClean="0">
                <a:latin typeface="Times New Roman" pitchFamily="18" charset="0"/>
                <a:cs typeface="Times New Roman" pitchFamily="18" charset="0"/>
              </a:rPr>
              <a:t>Greater damage to more trees</a:t>
            </a:r>
          </a:p>
        </p:txBody>
      </p:sp>
      <p:sp>
        <p:nvSpPr>
          <p:cNvPr id="13316" name="Rectangle 3"/>
          <p:cNvSpPr>
            <a:spLocks noGrp="1" noChangeArrowheads="1"/>
          </p:cNvSpPr>
          <p:nvPr>
            <p:ph type="body" idx="1"/>
          </p:nvPr>
        </p:nvSpPr>
        <p:spPr>
          <a:xfrm>
            <a:off x="685800" y="4267200"/>
            <a:ext cx="6858000" cy="12069763"/>
          </a:xfrm>
        </p:spPr>
        <p:txBody>
          <a:bodyPr/>
          <a:lstStyle/>
          <a:p>
            <a:pPr marL="0" indent="0" eaLnBrk="1" hangingPunct="1">
              <a:lnSpc>
                <a:spcPct val="90000"/>
              </a:lnSpc>
              <a:buFontTx/>
              <a:buNone/>
            </a:pPr>
            <a:r>
              <a:rPr lang="en-US" sz="6000" dirty="0" smtClean="0">
                <a:latin typeface="Times New Roman" pitchFamily="18" charset="0"/>
                <a:cs typeface="Times New Roman" pitchFamily="18" charset="0"/>
              </a:rPr>
              <a:t>Almost total leaf involved in damage.</a:t>
            </a:r>
          </a:p>
          <a:p>
            <a:pPr marL="0" indent="0" eaLnBrk="1" hangingPunct="1">
              <a:lnSpc>
                <a:spcPct val="90000"/>
              </a:lnSpc>
              <a:buFontTx/>
              <a:buNone/>
            </a:pPr>
            <a:r>
              <a:rPr lang="en-US" sz="5400" dirty="0" smtClean="0">
                <a:latin typeface="Times New Roman" pitchFamily="18" charset="0"/>
                <a:cs typeface="Times New Roman" pitchFamily="18" charset="0"/>
              </a:rPr>
              <a:t>Damage seen on moose maple and some tender groundcover leaves.</a:t>
            </a:r>
          </a:p>
        </p:txBody>
      </p:sp>
      <p:pic>
        <p:nvPicPr>
          <p:cNvPr id="5" name="Picture 4" descr="DSC00601"/>
          <p:cNvPicPr>
            <a:picLocks noChangeAspect="1" noChangeArrowheads="1"/>
          </p:cNvPicPr>
          <p:nvPr/>
        </p:nvPicPr>
        <p:blipFill>
          <a:blip r:embed="rId3" cstate="print"/>
          <a:srcRect/>
          <a:stretch>
            <a:fillRect/>
          </a:stretch>
        </p:blipFill>
        <p:spPr bwMode="auto">
          <a:xfrm>
            <a:off x="685800" y="9677400"/>
            <a:ext cx="7493000" cy="5619750"/>
          </a:xfrm>
          <a:prstGeom prst="rect">
            <a:avLst/>
          </a:prstGeom>
          <a:noFill/>
          <a:ln w="9525">
            <a:noFill/>
            <a:miter lim="800000"/>
            <a:headEnd/>
            <a:tailEnd/>
          </a:ln>
        </p:spPr>
      </p:pic>
      <p:sp>
        <p:nvSpPr>
          <p:cNvPr id="6" name="TextBox 5"/>
          <p:cNvSpPr txBox="1"/>
          <p:nvPr/>
        </p:nvSpPr>
        <p:spPr>
          <a:xfrm>
            <a:off x="762000" y="15849600"/>
            <a:ext cx="6629400" cy="1323439"/>
          </a:xfrm>
          <a:prstGeom prst="rect">
            <a:avLst/>
          </a:prstGeom>
          <a:noFill/>
        </p:spPr>
        <p:txBody>
          <a:bodyPr wrap="square" rtlCol="0">
            <a:spAutoFit/>
          </a:bodyPr>
          <a:lstStyle/>
          <a:p>
            <a:r>
              <a:rPr lang="en-US" sz="4000" dirty="0" smtClean="0">
                <a:latin typeface="Times New Roman" pitchFamily="18" charset="0"/>
                <a:cs typeface="Times New Roman" pitchFamily="18" charset="0"/>
              </a:rPr>
              <a:t>Canada mayflower, </a:t>
            </a:r>
            <a:r>
              <a:rPr lang="en-US" sz="4000" i="1" dirty="0" err="1" smtClean="0">
                <a:latin typeface="Times New Roman" pitchFamily="18" charset="0"/>
                <a:cs typeface="Times New Roman" pitchFamily="18" charset="0"/>
              </a:rPr>
              <a:t>Maianthemum</a:t>
            </a:r>
            <a:r>
              <a:rPr lang="en-US" sz="4000" i="1" dirty="0" smtClean="0">
                <a:latin typeface="Times New Roman" pitchFamily="18" charset="0"/>
                <a:cs typeface="Times New Roman" pitchFamily="18" charset="0"/>
              </a:rPr>
              <a:t> </a:t>
            </a:r>
            <a:r>
              <a:rPr lang="en-US" sz="4000" i="1" dirty="0" err="1" smtClean="0">
                <a:latin typeface="Times New Roman" pitchFamily="18" charset="0"/>
                <a:cs typeface="Times New Roman" pitchFamily="18" charset="0"/>
              </a:rPr>
              <a:t>canadense</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1219200"/>
            <a:ext cx="24688800" cy="3048000"/>
          </a:xfrm>
        </p:spPr>
        <p:txBody>
          <a:bodyPr/>
          <a:lstStyle/>
          <a:p>
            <a:pPr eaLnBrk="1" hangingPunct="1"/>
            <a:r>
              <a:rPr lang="en-US" sz="9600" i="1" dirty="0" smtClean="0">
                <a:latin typeface="Times New Roman" pitchFamily="18" charset="0"/>
                <a:cs typeface="Times New Roman" pitchFamily="18" charset="0"/>
              </a:rPr>
              <a:t>Acer saccharum </a:t>
            </a:r>
            <a:r>
              <a:rPr lang="en-US" sz="9600" dirty="0" smtClean="0">
                <a:latin typeface="Times New Roman" pitchFamily="18" charset="0"/>
                <a:cs typeface="Times New Roman" pitchFamily="18" charset="0"/>
              </a:rPr>
              <a:t>defoliated</a:t>
            </a:r>
          </a:p>
        </p:txBody>
      </p:sp>
      <p:sp>
        <p:nvSpPr>
          <p:cNvPr id="17411" name="Rectangle 3"/>
          <p:cNvSpPr>
            <a:spLocks noGrp="1" noChangeArrowheads="1"/>
          </p:cNvSpPr>
          <p:nvPr>
            <p:ph type="body" idx="1"/>
          </p:nvPr>
        </p:nvSpPr>
        <p:spPr>
          <a:xfrm>
            <a:off x="1371600" y="7924800"/>
            <a:ext cx="8458200" cy="12069763"/>
          </a:xfrm>
        </p:spPr>
        <p:txBody>
          <a:bodyPr/>
          <a:lstStyle/>
          <a:p>
            <a:pPr marL="0" indent="0" eaLnBrk="1" hangingPunct="1">
              <a:buFontTx/>
              <a:buNone/>
              <a:defRPr/>
            </a:pPr>
            <a:r>
              <a:rPr lang="en-US" sz="9600" dirty="0" smtClean="0">
                <a:latin typeface="Times New Roman" pitchFamily="18" charset="0"/>
                <a:cs typeface="Times New Roman" pitchFamily="18" charset="0"/>
              </a:rPr>
              <a:t>Totally brown leaves drop as we try to cut twig samples. </a:t>
            </a:r>
          </a:p>
          <a:p>
            <a:pPr eaLnBrk="1" hangingPunct="1">
              <a:buFontTx/>
              <a:buNone/>
              <a:defRPr/>
            </a:pPr>
            <a:endParaRPr lang="en-US" dirty="0" smtClean="0"/>
          </a:p>
        </p:txBody>
      </p:sp>
      <p:pic>
        <p:nvPicPr>
          <p:cNvPr id="14340" name="Picture 4" descr="DSC00597"/>
          <p:cNvPicPr>
            <a:picLocks noChangeAspect="1" noChangeArrowheads="1"/>
          </p:cNvPicPr>
          <p:nvPr/>
        </p:nvPicPr>
        <p:blipFill>
          <a:blip r:embed="rId2" cstate="print"/>
          <a:srcRect t="9618" b="19389"/>
          <a:stretch>
            <a:fillRect/>
          </a:stretch>
        </p:blipFill>
        <p:spPr bwMode="auto">
          <a:xfrm>
            <a:off x="12192000" y="5334000"/>
            <a:ext cx="12477750" cy="11811000"/>
          </a:xfrm>
          <a:prstGeom prst="rect">
            <a:avLst/>
          </a:prstGeom>
          <a:noFill/>
          <a:ln w="6350">
            <a:solidFill>
              <a:schemeClr val="tx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2613025" rtl="0" eaLnBrk="1" fontAlgn="base" latinLnBrk="0" hangingPunct="1">
          <a:lnSpc>
            <a:spcPct val="100000"/>
          </a:lnSpc>
          <a:spcBef>
            <a:spcPct val="0"/>
          </a:spcBef>
          <a:spcAft>
            <a:spcPct val="0"/>
          </a:spcAft>
          <a:buClrTx/>
          <a:buSzTx/>
          <a:buFontTx/>
          <a:buNone/>
          <a:tabLst/>
          <a:defRPr kumimoji="0" lang="en-US" sz="5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2613025" rtl="0" eaLnBrk="1" fontAlgn="base" latinLnBrk="0" hangingPunct="1">
          <a:lnSpc>
            <a:spcPct val="100000"/>
          </a:lnSpc>
          <a:spcBef>
            <a:spcPct val="0"/>
          </a:spcBef>
          <a:spcAft>
            <a:spcPct val="0"/>
          </a:spcAft>
          <a:buClrTx/>
          <a:buSzTx/>
          <a:buFontTx/>
          <a:buNone/>
          <a:tabLst/>
          <a:defRPr kumimoji="0" lang="en-US" sz="51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2683</TotalTime>
  <Words>885</Words>
  <Application>Microsoft Office PowerPoint</Application>
  <PresentationFormat>Custom</PresentationFormat>
  <Paragraphs>98</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Maples on Bald Mt May 27, 2010: Argument for More Citizen Scientists</vt:lpstr>
      <vt:lpstr>Weather on May 26</vt:lpstr>
      <vt:lpstr>May 27, Campton, NH</vt:lpstr>
      <vt:lpstr>First Cellar Hole, 1809 ft.</vt:lpstr>
      <vt:lpstr>Leaf Samples, Tree 856</vt:lpstr>
      <vt:lpstr>Climbing Higher</vt:lpstr>
      <vt:lpstr>Second Cellar Hole, 1840 feet</vt:lpstr>
      <vt:lpstr>Greater damage to more trees</vt:lpstr>
      <vt:lpstr>Acer saccharum defoliated</vt:lpstr>
      <vt:lpstr>Damage Appears to be Fresh</vt:lpstr>
      <vt:lpstr>Ozone Levels High in the Connecticut Valley, West of the White Mts.</vt:lpstr>
      <vt:lpstr>Fresh Paradermal Section</vt:lpstr>
      <vt:lpstr>Could It Be Ozone? Frost?</vt:lpstr>
      <vt:lpstr>A PAN Event? Peroxylacetyl nitrate.</vt:lpstr>
      <vt:lpstr>A Plume of Ingredients from Canada</vt:lpstr>
      <vt:lpstr>How Did the Leaves Respond?</vt:lpstr>
      <vt:lpstr>New Leaves Look Different</vt:lpstr>
      <vt:lpstr>New Leaves Behave Differently</vt:lpstr>
      <vt:lpstr>Damaged Yet Making Sugar</vt:lpstr>
      <vt:lpstr>Slide 20</vt:lpstr>
      <vt:lpstr>Slide 21</vt:lpstr>
      <vt:lpstr>What’s in an Outreach Program?</vt:lpstr>
      <vt:lpstr>Slide 23</vt:lpstr>
      <vt:lpstr>Lots to Consider. Lots to Research</vt:lpstr>
    </vt:vector>
  </TitlesOfParts>
  <Company>Rudy and Monty Reinvented 2006</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Maples on Bald Mt May 27, 2010</dc:title>
  <dc:creator>Martha Carlson</dc:creator>
  <cp:lastModifiedBy>martha</cp:lastModifiedBy>
  <cp:revision>32</cp:revision>
  <dcterms:created xsi:type="dcterms:W3CDTF">2010-05-27T19:47:57Z</dcterms:created>
  <dcterms:modified xsi:type="dcterms:W3CDTF">2011-01-25T14:21:43Z</dcterms:modified>
</cp:coreProperties>
</file>